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306" r:id="rId4"/>
    <p:sldId id="258" r:id="rId5"/>
    <p:sldId id="259" r:id="rId6"/>
    <p:sldId id="297" r:id="rId7"/>
    <p:sldId id="299" r:id="rId8"/>
    <p:sldId id="263" r:id="rId9"/>
    <p:sldId id="318" r:id="rId10"/>
    <p:sldId id="264" r:id="rId11"/>
    <p:sldId id="274" r:id="rId12"/>
    <p:sldId id="295" r:id="rId13"/>
    <p:sldId id="316" r:id="rId14"/>
    <p:sldId id="317" r:id="rId15"/>
    <p:sldId id="275" r:id="rId16"/>
    <p:sldId id="276" r:id="rId17"/>
    <p:sldId id="313" r:id="rId18"/>
    <p:sldId id="314" r:id="rId19"/>
    <p:sldId id="280" r:id="rId20"/>
    <p:sldId id="315" r:id="rId21"/>
    <p:sldId id="278" r:id="rId22"/>
    <p:sldId id="277" r:id="rId23"/>
    <p:sldId id="265" r:id="rId24"/>
    <p:sldId id="266" r:id="rId25"/>
    <p:sldId id="267" r:id="rId26"/>
    <p:sldId id="307" r:id="rId27"/>
    <p:sldId id="309" r:id="rId28"/>
    <p:sldId id="310" r:id="rId29"/>
    <p:sldId id="311" r:id="rId30"/>
    <p:sldId id="312" r:id="rId3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2D1A68-BDCA-D805-4E5C-557AB26612DE}" name="Tran Quang Dao 20200128" initials="T2" userId="S::dao.tq200128@sis.hust.edu.vn::fb57fb6b-1220-4bf4-9294-771fc2c22f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5C8D8-F501-A503-63E9-3C6F001487D6}" v="10" dt="2023-06-06T07:47:04.179"/>
    <p1510:client id="{265F0016-6A82-4073-8D38-FD9119AD18EC}" v="173" dt="2023-06-05T16:41:47.970"/>
    <p1510:client id="{558CC840-92F3-49B1-8638-549BB4747603}" v="717" dt="2023-06-06T10:15:57.397"/>
    <p1510:client id="{7BD98179-C274-D90A-FBEC-8430D1E31D2C}" v="34" dt="2023-06-06T04:58:29.06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Quang Dao 20200128" userId="S::dao.tq200128@sis.hust.edu.vn::fb57fb6b-1220-4bf4-9294-771fc2c22f58" providerId="AD" clId="Web-{0AF5C8D8-F501-A503-63E9-3C6F001487D6}"/>
    <pc:docChg chg="modSld">
      <pc:chgData name="Tran Quang Dao 20200128" userId="S::dao.tq200128@sis.hust.edu.vn::fb57fb6b-1220-4bf4-9294-771fc2c22f58" providerId="AD" clId="Web-{0AF5C8D8-F501-A503-63E9-3C6F001487D6}" dt="2023-06-06T07:47:04.179" v="13" actId="1076"/>
      <pc:docMkLst>
        <pc:docMk/>
      </pc:docMkLst>
      <pc:sldChg chg="modNotes">
        <pc:chgData name="Tran Quang Dao 20200128" userId="S::dao.tq200128@sis.hust.edu.vn::fb57fb6b-1220-4bf4-9294-771fc2c22f58" providerId="AD" clId="Web-{0AF5C8D8-F501-A503-63E9-3C6F001487D6}" dt="2023-06-06T07:43:34.735" v="1"/>
        <pc:sldMkLst>
          <pc:docMk/>
          <pc:sldMk cId="307203237" sldId="267"/>
        </pc:sldMkLst>
      </pc:sldChg>
      <pc:sldChg chg="modSp">
        <pc:chgData name="Tran Quang Dao 20200128" userId="S::dao.tq200128@sis.hust.edu.vn::fb57fb6b-1220-4bf4-9294-771fc2c22f58" providerId="AD" clId="Web-{0AF5C8D8-F501-A503-63E9-3C6F001487D6}" dt="2023-06-06T07:47:04.179" v="13" actId="1076"/>
        <pc:sldMkLst>
          <pc:docMk/>
          <pc:sldMk cId="3365551129" sldId="277"/>
        </pc:sldMkLst>
        <pc:spChg chg="mod">
          <ac:chgData name="Tran Quang Dao 20200128" userId="S::dao.tq200128@sis.hust.edu.vn::fb57fb6b-1220-4bf4-9294-771fc2c22f58" providerId="AD" clId="Web-{0AF5C8D8-F501-A503-63E9-3C6F001487D6}" dt="2023-06-06T07:46:52.444" v="11" actId="1076"/>
          <ac:spMkLst>
            <pc:docMk/>
            <pc:sldMk cId="3365551129" sldId="277"/>
            <ac:spMk id="19" creationId="{8D8B76B1-DD7B-4274-AC26-C3AE8591B54A}"/>
          </ac:spMkLst>
        </pc:spChg>
        <pc:spChg chg="mod">
          <ac:chgData name="Tran Quang Dao 20200128" userId="S::dao.tq200128@sis.hust.edu.vn::fb57fb6b-1220-4bf4-9294-771fc2c22f58" providerId="AD" clId="Web-{0AF5C8D8-F501-A503-63E9-3C6F001487D6}" dt="2023-06-06T07:46:56.335" v="12" actId="1076"/>
          <ac:spMkLst>
            <pc:docMk/>
            <pc:sldMk cId="3365551129" sldId="277"/>
            <ac:spMk id="23" creationId="{16DEC6E9-D25A-4A5E-8055-F99A89DB4A10}"/>
          </ac:spMkLst>
        </pc:spChg>
        <pc:grpChg chg="mod">
          <ac:chgData name="Tran Quang Dao 20200128" userId="S::dao.tq200128@sis.hust.edu.vn::fb57fb6b-1220-4bf4-9294-771fc2c22f58" providerId="AD" clId="Web-{0AF5C8D8-F501-A503-63E9-3C6F001487D6}" dt="2023-06-06T07:46:46.772" v="10" actId="1076"/>
          <ac:grpSpMkLst>
            <pc:docMk/>
            <pc:sldMk cId="3365551129" sldId="277"/>
            <ac:grpSpMk id="7" creationId="{4EBA39B7-52FE-4226-9081-EB4FA30CA527}"/>
          </ac:grpSpMkLst>
        </pc:grpChg>
        <pc:cxnChg chg="mod">
          <ac:chgData name="Tran Quang Dao 20200128" userId="S::dao.tq200128@sis.hust.edu.vn::fb57fb6b-1220-4bf4-9294-771fc2c22f58" providerId="AD" clId="Web-{0AF5C8D8-F501-A503-63E9-3C6F001487D6}" dt="2023-06-06T07:47:04.179" v="13" actId="1076"/>
          <ac:cxnSpMkLst>
            <pc:docMk/>
            <pc:sldMk cId="3365551129" sldId="277"/>
            <ac:cxnSpMk id="22" creationId="{8071564A-8658-4425-B2D0-661AC2A23B24}"/>
          </ac:cxnSpMkLst>
        </pc:cxnChg>
      </pc:sldChg>
      <pc:sldChg chg="modNotes">
        <pc:chgData name="Tran Quang Dao 20200128" userId="S::dao.tq200128@sis.hust.edu.vn::fb57fb6b-1220-4bf4-9294-771fc2c22f58" providerId="AD" clId="Web-{0AF5C8D8-F501-A503-63E9-3C6F001487D6}" dt="2023-06-06T07:44:54.378" v="3"/>
        <pc:sldMkLst>
          <pc:docMk/>
          <pc:sldMk cId="1715510923" sldId="311"/>
        </pc:sldMkLst>
      </pc:sldChg>
    </pc:docChg>
  </pc:docChgLst>
  <pc:docChgLst>
    <pc:chgData name="Tran Quang Dao 20200128" userId="S::dao.tq200128@sis.hust.edu.vn::fb57fb6b-1220-4bf4-9294-771fc2c22f58" providerId="AD" clId="Web-{E9DA543F-096A-BA09-DD3A-0F15D602D61B}"/>
    <pc:docChg chg="modSld">
      <pc:chgData name="Tran Quang Dao 20200128" userId="S::dao.tq200128@sis.hust.edu.vn::fb57fb6b-1220-4bf4-9294-771fc2c22f58" providerId="AD" clId="Web-{E9DA543F-096A-BA09-DD3A-0F15D602D61B}" dt="2023-06-06T09:50:29.779" v="83"/>
      <pc:docMkLst>
        <pc:docMk/>
      </pc:docMkLst>
      <pc:sldChg chg="modNotes">
        <pc:chgData name="Tran Quang Dao 20200128" userId="S::dao.tq200128@sis.hust.edu.vn::fb57fb6b-1220-4bf4-9294-771fc2c22f58" providerId="AD" clId="Web-{E9DA543F-096A-BA09-DD3A-0F15D602D61B}" dt="2023-06-06T09:44:45.988" v="77"/>
        <pc:sldMkLst>
          <pc:docMk/>
          <pc:sldMk cId="3166208315" sldId="274"/>
        </pc:sldMkLst>
      </pc:sldChg>
      <pc:sldChg chg="modNotes">
        <pc:chgData name="Tran Quang Dao 20200128" userId="S::dao.tq200128@sis.hust.edu.vn::fb57fb6b-1220-4bf4-9294-771fc2c22f58" providerId="AD" clId="Web-{E9DA543F-096A-BA09-DD3A-0F15D602D61B}" dt="2023-06-06T09:50:29.779" v="83"/>
        <pc:sldMkLst>
          <pc:docMk/>
          <pc:sldMk cId="1114532002" sldId="299"/>
        </pc:sldMkLst>
      </pc:sldChg>
    </pc:docChg>
  </pc:docChgLst>
  <pc:docChgLst>
    <pc:chgData name="Tran Quang Dao 20200128" userId="S::dao.tq200128@sis.hust.edu.vn::fb57fb6b-1220-4bf4-9294-771fc2c22f58" providerId="AD" clId="Web-{7BD98179-C274-D90A-FBEC-8430D1E31D2C}"/>
    <pc:docChg chg="mod modSld">
      <pc:chgData name="Tran Quang Dao 20200128" userId="S::dao.tq200128@sis.hust.edu.vn::fb57fb6b-1220-4bf4-9294-771fc2c22f58" providerId="AD" clId="Web-{7BD98179-C274-D90A-FBEC-8430D1E31D2C}" dt="2023-06-06T04:58:45.898" v="32"/>
      <pc:docMkLst>
        <pc:docMk/>
      </pc:docMkLst>
      <pc:sldChg chg="modSp">
        <pc:chgData name="Tran Quang Dao 20200128" userId="S::dao.tq200128@sis.hust.edu.vn::fb57fb6b-1220-4bf4-9294-771fc2c22f58" providerId="AD" clId="Web-{7BD98179-C274-D90A-FBEC-8430D1E31D2C}" dt="2023-06-06T02:51:28.806" v="1" actId="20577"/>
        <pc:sldMkLst>
          <pc:docMk/>
          <pc:sldMk cId="0" sldId="257"/>
        </pc:sldMkLst>
        <pc:spChg chg="mod">
          <ac:chgData name="Tran Quang Dao 20200128" userId="S::dao.tq200128@sis.hust.edu.vn::fb57fb6b-1220-4bf4-9294-771fc2c22f58" providerId="AD" clId="Web-{7BD98179-C274-D90A-FBEC-8430D1E31D2C}" dt="2023-06-06T02:51:28.806" v="1" actId="20577"/>
          <ac:spMkLst>
            <pc:docMk/>
            <pc:sldMk cId="0" sldId="257"/>
            <ac:spMk id="7" creationId="{56700B75-7BD8-877E-D5AB-4CE2FD644842}"/>
          </ac:spMkLst>
        </pc:spChg>
      </pc:sldChg>
      <pc:sldChg chg="modSp">
        <pc:chgData name="Tran Quang Dao 20200128" userId="S::dao.tq200128@sis.hust.edu.vn::fb57fb6b-1220-4bf4-9294-771fc2c22f58" providerId="AD" clId="Web-{7BD98179-C274-D90A-FBEC-8430D1E31D2C}" dt="2023-06-06T02:51:34.353" v="4" actId="20577"/>
        <pc:sldMkLst>
          <pc:docMk/>
          <pc:sldMk cId="0" sldId="258"/>
        </pc:sldMkLst>
        <pc:spChg chg="mod">
          <ac:chgData name="Tran Quang Dao 20200128" userId="S::dao.tq200128@sis.hust.edu.vn::fb57fb6b-1220-4bf4-9294-771fc2c22f58" providerId="AD" clId="Web-{7BD98179-C274-D90A-FBEC-8430D1E31D2C}" dt="2023-06-06T02:51:34.353" v="4" actId="20577"/>
          <ac:spMkLst>
            <pc:docMk/>
            <pc:sldMk cId="0" sldId="258"/>
            <ac:spMk id="9" creationId="{22090357-15B5-CBD2-5E7C-B415ABE65292}"/>
          </ac:spMkLst>
        </pc:spChg>
      </pc:sldChg>
      <pc:sldChg chg="modSp addCm delCm modNotes">
        <pc:chgData name="Tran Quang Dao 20200128" userId="S::dao.tq200128@sis.hust.edu.vn::fb57fb6b-1220-4bf4-9294-771fc2c22f58" providerId="AD" clId="Web-{7BD98179-C274-D90A-FBEC-8430D1E31D2C}" dt="2023-06-06T04:58:45.898" v="32"/>
        <pc:sldMkLst>
          <pc:docMk/>
          <pc:sldMk cId="2202273742" sldId="266"/>
        </pc:sldMkLst>
        <pc:spChg chg="mod">
          <ac:chgData name="Tran Quang Dao 20200128" userId="S::dao.tq200128@sis.hust.edu.vn::fb57fb6b-1220-4bf4-9294-771fc2c22f58" providerId="AD" clId="Web-{7BD98179-C274-D90A-FBEC-8430D1E31D2C}" dt="2023-06-06T03:02:49.737" v="23" actId="1076"/>
          <ac:spMkLst>
            <pc:docMk/>
            <pc:sldMk cId="2202273742" sldId="266"/>
            <ac:spMk id="7" creationId="{9E4478BA-2D87-436D-A6F5-F17C106777CB}"/>
          </ac:spMkLst>
        </pc:spChg>
        <pc:extLst>
          <p:ext xmlns:p="http://schemas.openxmlformats.org/presentationml/2006/main" uri="{D6D511B9-2390-475A-947B-AFAB55BFBCF1}">
            <pc226:cmChg xmlns:pc226="http://schemas.microsoft.com/office/powerpoint/2022/06/main/command" chg="add del">
              <pc226:chgData name="Tran Quang Dao 20200128" userId="S::dao.tq200128@sis.hust.edu.vn::fb57fb6b-1220-4bf4-9294-771fc2c22f58" providerId="AD" clId="Web-{7BD98179-C274-D90A-FBEC-8430D1E31D2C}" dt="2023-06-06T04:58:29.069" v="28"/>
              <pc2:cmMkLst xmlns:pc2="http://schemas.microsoft.com/office/powerpoint/2019/9/main/command">
                <pc:docMk/>
                <pc:sldMk cId="2202273742" sldId="266"/>
                <pc2:cmMk id="{4B0A9E8F-B8AD-47BD-BC02-91A2D0BAF17E}"/>
              </pc2:cmMkLst>
            </pc226:cmChg>
          </p:ext>
        </pc:extLst>
      </pc:sldChg>
    </pc:docChg>
  </pc:docChgLst>
  <pc:docChgLst>
    <pc:chgData name="Tran Quang Dao 20200128" userId="S::dao.tq200128@sis.hust.edu.vn::fb57fb6b-1220-4bf4-9294-771fc2c22f58" providerId="AD" clId="Web-{265F0016-6A82-4073-8D38-FD9119AD18EC}"/>
    <pc:docChg chg="addSld delSld modSld">
      <pc:chgData name="Tran Quang Dao 20200128" userId="S::dao.tq200128@sis.hust.edu.vn::fb57fb6b-1220-4bf4-9294-771fc2c22f58" providerId="AD" clId="Web-{265F0016-6A82-4073-8D38-FD9119AD18EC}" dt="2023-06-05T16:41:47.610" v="106" actId="20577"/>
      <pc:docMkLst>
        <pc:docMk/>
      </pc:docMkLst>
      <pc:sldChg chg="modSp">
        <pc:chgData name="Tran Quang Dao 20200128" userId="S::dao.tq200128@sis.hust.edu.vn::fb57fb6b-1220-4bf4-9294-771fc2c22f58" providerId="AD" clId="Web-{265F0016-6A82-4073-8D38-FD9119AD18EC}" dt="2023-06-05T16:33:09.515" v="1" actId="1076"/>
        <pc:sldMkLst>
          <pc:docMk/>
          <pc:sldMk cId="0" sldId="257"/>
        </pc:sldMkLst>
        <pc:spChg chg="mod">
          <ac:chgData name="Tran Quang Dao 20200128" userId="S::dao.tq200128@sis.hust.edu.vn::fb57fb6b-1220-4bf4-9294-771fc2c22f58" providerId="AD" clId="Web-{265F0016-6A82-4073-8D38-FD9119AD18EC}" dt="2023-06-05T16:33:09.515" v="1" actId="1076"/>
          <ac:spMkLst>
            <pc:docMk/>
            <pc:sldMk cId="0" sldId="257"/>
            <ac:spMk id="5" creationId="{00000000-0000-0000-0000-000000000000}"/>
          </ac:spMkLst>
        </pc:spChg>
      </pc:sldChg>
      <pc:sldChg chg="addSp modSp new">
        <pc:chgData name="Tran Quang Dao 20200128" userId="S::dao.tq200128@sis.hust.edu.vn::fb57fb6b-1220-4bf4-9294-771fc2c22f58" providerId="AD" clId="Web-{265F0016-6A82-4073-8D38-FD9119AD18EC}" dt="2023-06-05T16:34:53.378" v="49" actId="1076"/>
        <pc:sldMkLst>
          <pc:docMk/>
          <pc:sldMk cId="895032530" sldId="307"/>
        </pc:sldMkLst>
        <pc:spChg chg="mod">
          <ac:chgData name="Tran Quang Dao 20200128" userId="S::dao.tq200128@sis.hust.edu.vn::fb57fb6b-1220-4bf4-9294-771fc2c22f58" providerId="AD" clId="Web-{265F0016-6A82-4073-8D38-FD9119AD18EC}" dt="2023-06-05T16:33:39.844" v="36" actId="14100"/>
          <ac:spMkLst>
            <pc:docMk/>
            <pc:sldMk cId="895032530" sldId="307"/>
            <ac:spMk id="2" creationId="{852F7E4F-B41C-B86B-A5DA-24D782CF14CE}"/>
          </ac:spMkLst>
        </pc:spChg>
        <pc:spChg chg="mod">
          <ac:chgData name="Tran Quang Dao 20200128" userId="S::dao.tq200128@sis.hust.edu.vn::fb57fb6b-1220-4bf4-9294-771fc2c22f58" providerId="AD" clId="Web-{265F0016-6A82-4073-8D38-FD9119AD18EC}" dt="2023-06-05T16:34:47.315" v="47" actId="20577"/>
          <ac:spMkLst>
            <pc:docMk/>
            <pc:sldMk cId="895032530" sldId="307"/>
            <ac:spMk id="3" creationId="{3631EA20-AF07-8CC7-AE1C-11EC0ED483A1}"/>
          </ac:spMkLst>
        </pc:spChg>
        <pc:picChg chg="add mod">
          <ac:chgData name="Tran Quang Dao 20200128" userId="S::dao.tq200128@sis.hust.edu.vn::fb57fb6b-1220-4bf4-9294-771fc2c22f58" providerId="AD" clId="Web-{265F0016-6A82-4073-8D38-FD9119AD18EC}" dt="2023-06-05T16:34:53.378" v="49" actId="1076"/>
          <ac:picMkLst>
            <pc:docMk/>
            <pc:sldMk cId="895032530" sldId="307"/>
            <ac:picMk id="4" creationId="{ECA8A212-89A4-7B60-AAB2-29461C4D1B43}"/>
          </ac:picMkLst>
        </pc:picChg>
      </pc:sldChg>
      <pc:sldChg chg="new del">
        <pc:chgData name="Tran Quang Dao 20200128" userId="S::dao.tq200128@sis.hust.edu.vn::fb57fb6b-1220-4bf4-9294-771fc2c22f58" providerId="AD" clId="Web-{265F0016-6A82-4073-8D38-FD9119AD18EC}" dt="2023-06-05T16:36:52.476" v="52"/>
        <pc:sldMkLst>
          <pc:docMk/>
          <pc:sldMk cId="753861984" sldId="308"/>
        </pc:sldMkLst>
      </pc:sldChg>
      <pc:sldChg chg="addSp delSp modSp add replId">
        <pc:chgData name="Tran Quang Dao 20200128" userId="S::dao.tq200128@sis.hust.edu.vn::fb57fb6b-1220-4bf4-9294-771fc2c22f58" providerId="AD" clId="Web-{265F0016-6A82-4073-8D38-FD9119AD18EC}" dt="2023-06-05T16:38:05.306" v="78" actId="1076"/>
        <pc:sldMkLst>
          <pc:docMk/>
          <pc:sldMk cId="2543014434" sldId="309"/>
        </pc:sldMkLst>
        <pc:spChg chg="mod">
          <ac:chgData name="Tran Quang Dao 20200128" userId="S::dao.tq200128@sis.hust.edu.vn::fb57fb6b-1220-4bf4-9294-771fc2c22f58" providerId="AD" clId="Web-{265F0016-6A82-4073-8D38-FD9119AD18EC}" dt="2023-06-05T16:37:40.008" v="72" actId="20577"/>
          <ac:spMkLst>
            <pc:docMk/>
            <pc:sldMk cId="2543014434" sldId="309"/>
            <ac:spMk id="3" creationId="{3631EA20-AF07-8CC7-AE1C-11EC0ED483A1}"/>
          </ac:spMkLst>
        </pc:spChg>
        <pc:picChg chg="del">
          <ac:chgData name="Tran Quang Dao 20200128" userId="S::dao.tq200128@sis.hust.edu.vn::fb57fb6b-1220-4bf4-9294-771fc2c22f58" providerId="AD" clId="Web-{265F0016-6A82-4073-8D38-FD9119AD18EC}" dt="2023-06-05T16:37:53.571" v="73"/>
          <ac:picMkLst>
            <pc:docMk/>
            <pc:sldMk cId="2543014434" sldId="309"/>
            <ac:picMk id="4" creationId="{ECA8A212-89A4-7B60-AAB2-29461C4D1B43}"/>
          </ac:picMkLst>
        </pc:picChg>
        <pc:picChg chg="add mod">
          <ac:chgData name="Tran Quang Dao 20200128" userId="S::dao.tq200128@sis.hust.edu.vn::fb57fb6b-1220-4bf4-9294-771fc2c22f58" providerId="AD" clId="Web-{265F0016-6A82-4073-8D38-FD9119AD18EC}" dt="2023-06-05T16:38:05.306" v="78" actId="1076"/>
          <ac:picMkLst>
            <pc:docMk/>
            <pc:sldMk cId="2543014434" sldId="309"/>
            <ac:picMk id="5" creationId="{EA33B771-6320-BFA7-5594-BAE150D004FA}"/>
          </ac:picMkLst>
        </pc:picChg>
      </pc:sldChg>
      <pc:sldChg chg="modSp add replId">
        <pc:chgData name="Tran Quang Dao 20200128" userId="S::dao.tq200128@sis.hust.edu.vn::fb57fb6b-1220-4bf4-9294-771fc2c22f58" providerId="AD" clId="Web-{265F0016-6A82-4073-8D38-FD9119AD18EC}" dt="2023-06-05T16:39:20.902" v="88" actId="20577"/>
        <pc:sldMkLst>
          <pc:docMk/>
          <pc:sldMk cId="1016833879" sldId="310"/>
        </pc:sldMkLst>
        <pc:spChg chg="mod">
          <ac:chgData name="Tran Quang Dao 20200128" userId="S::dao.tq200128@sis.hust.edu.vn::fb57fb6b-1220-4bf4-9294-771fc2c22f58" providerId="AD" clId="Web-{265F0016-6A82-4073-8D38-FD9119AD18EC}" dt="2023-06-05T16:39:20.902" v="88" actId="20577"/>
          <ac:spMkLst>
            <pc:docMk/>
            <pc:sldMk cId="1016833879" sldId="310"/>
            <ac:spMk id="3" creationId="{3631EA20-AF07-8CC7-AE1C-11EC0ED483A1}"/>
          </ac:spMkLst>
        </pc:spChg>
        <pc:picChg chg="mod">
          <ac:chgData name="Tran Quang Dao 20200128" userId="S::dao.tq200128@sis.hust.edu.vn::fb57fb6b-1220-4bf4-9294-771fc2c22f58" providerId="AD" clId="Web-{265F0016-6A82-4073-8D38-FD9119AD18EC}" dt="2023-06-05T16:39:15.683" v="87" actId="14100"/>
          <ac:picMkLst>
            <pc:docMk/>
            <pc:sldMk cId="1016833879" sldId="310"/>
            <ac:picMk id="5" creationId="{EA33B771-6320-BFA7-5594-BAE150D004FA}"/>
          </ac:picMkLst>
        </pc:picChg>
      </pc:sldChg>
      <pc:sldChg chg="addSp delSp modSp add replId">
        <pc:chgData name="Tran Quang Dao 20200128" userId="S::dao.tq200128@sis.hust.edu.vn::fb57fb6b-1220-4bf4-9294-771fc2c22f58" providerId="AD" clId="Web-{265F0016-6A82-4073-8D38-FD9119AD18EC}" dt="2023-06-05T16:40:22.436" v="99" actId="14100"/>
        <pc:sldMkLst>
          <pc:docMk/>
          <pc:sldMk cId="1715510923" sldId="311"/>
        </pc:sldMkLst>
        <pc:spChg chg="mod">
          <ac:chgData name="Tran Quang Dao 20200128" userId="S::dao.tq200128@sis.hust.edu.vn::fb57fb6b-1220-4bf4-9294-771fc2c22f58" providerId="AD" clId="Web-{265F0016-6A82-4073-8D38-FD9119AD18EC}" dt="2023-06-05T16:40:06.545" v="95" actId="20577"/>
          <ac:spMkLst>
            <pc:docMk/>
            <pc:sldMk cId="1715510923" sldId="311"/>
            <ac:spMk id="3" creationId="{3631EA20-AF07-8CC7-AE1C-11EC0ED483A1}"/>
          </ac:spMkLst>
        </pc:spChg>
        <pc:picChg chg="add mod">
          <ac:chgData name="Tran Quang Dao 20200128" userId="S::dao.tq200128@sis.hust.edu.vn::fb57fb6b-1220-4bf4-9294-771fc2c22f58" providerId="AD" clId="Web-{265F0016-6A82-4073-8D38-FD9119AD18EC}" dt="2023-06-05T16:40:22.436" v="99" actId="14100"/>
          <ac:picMkLst>
            <pc:docMk/>
            <pc:sldMk cId="1715510923" sldId="311"/>
            <ac:picMk id="4" creationId="{CB1E829F-4D90-1C63-DDB6-C4763D8D1AC3}"/>
          </ac:picMkLst>
        </pc:picChg>
        <pc:picChg chg="del mod">
          <ac:chgData name="Tran Quang Dao 20200128" userId="S::dao.tq200128@sis.hust.edu.vn::fb57fb6b-1220-4bf4-9294-771fc2c22f58" providerId="AD" clId="Web-{265F0016-6A82-4073-8D38-FD9119AD18EC}" dt="2023-06-05T16:40:17.342" v="96"/>
          <ac:picMkLst>
            <pc:docMk/>
            <pc:sldMk cId="1715510923" sldId="311"/>
            <ac:picMk id="5" creationId="{EA33B771-6320-BFA7-5594-BAE150D004FA}"/>
          </ac:picMkLst>
        </pc:picChg>
      </pc:sldChg>
      <pc:sldChg chg="addSp delSp modSp add replId">
        <pc:chgData name="Tran Quang Dao 20200128" userId="S::dao.tq200128@sis.hust.edu.vn::fb57fb6b-1220-4bf4-9294-771fc2c22f58" providerId="AD" clId="Web-{265F0016-6A82-4073-8D38-FD9119AD18EC}" dt="2023-06-05T16:41:47.610" v="106" actId="20577"/>
        <pc:sldMkLst>
          <pc:docMk/>
          <pc:sldMk cId="46260846" sldId="312"/>
        </pc:sldMkLst>
        <pc:spChg chg="mod">
          <ac:chgData name="Tran Quang Dao 20200128" userId="S::dao.tq200128@sis.hust.edu.vn::fb57fb6b-1220-4bf4-9294-771fc2c22f58" providerId="AD" clId="Web-{265F0016-6A82-4073-8D38-FD9119AD18EC}" dt="2023-06-05T16:41:47.610" v="106" actId="20577"/>
          <ac:spMkLst>
            <pc:docMk/>
            <pc:sldMk cId="46260846" sldId="312"/>
            <ac:spMk id="3" creationId="{3631EA20-AF07-8CC7-AE1C-11EC0ED483A1}"/>
          </ac:spMkLst>
        </pc:spChg>
        <pc:picChg chg="del">
          <ac:chgData name="Tran Quang Dao 20200128" userId="S::dao.tq200128@sis.hust.edu.vn::fb57fb6b-1220-4bf4-9294-771fc2c22f58" providerId="AD" clId="Web-{265F0016-6A82-4073-8D38-FD9119AD18EC}" dt="2023-06-05T16:41:33.360" v="101"/>
          <ac:picMkLst>
            <pc:docMk/>
            <pc:sldMk cId="46260846" sldId="312"/>
            <ac:picMk id="4" creationId="{CB1E829F-4D90-1C63-DDB6-C4763D8D1AC3}"/>
          </ac:picMkLst>
        </pc:picChg>
        <pc:picChg chg="add mod">
          <ac:chgData name="Tran Quang Dao 20200128" userId="S::dao.tq200128@sis.hust.edu.vn::fb57fb6b-1220-4bf4-9294-771fc2c22f58" providerId="AD" clId="Web-{265F0016-6A82-4073-8D38-FD9119AD18EC}" dt="2023-06-05T16:41:37.829" v="104" actId="1076"/>
          <ac:picMkLst>
            <pc:docMk/>
            <pc:sldMk cId="46260846" sldId="312"/>
            <ac:picMk id="5" creationId="{762CEDB3-AAFE-1DE5-9CCD-85C66D44E63F}"/>
          </ac:picMkLst>
        </pc:picChg>
      </pc:sldChg>
    </pc:docChg>
  </pc:docChgLst>
  <pc:docChgLst>
    <pc:chgData name="Nguyen Trung Hai 20204545" userId="c4b7a035-c0df-4e25-bb9b-e172f83e42af" providerId="ADAL" clId="{558CC840-92F3-49B1-8638-549BB4747603}"/>
    <pc:docChg chg="undo custSel addSld delSld modSld">
      <pc:chgData name="Nguyen Trung Hai 20204545" userId="c4b7a035-c0df-4e25-bb9b-e172f83e42af" providerId="ADAL" clId="{558CC840-92F3-49B1-8638-549BB4747603}" dt="2023-06-06T10:15:57.397" v="786" actId="20577"/>
      <pc:docMkLst>
        <pc:docMk/>
      </pc:docMkLst>
      <pc:sldChg chg="addSp modSp mod">
        <pc:chgData name="Nguyen Trung Hai 20204545" userId="c4b7a035-c0df-4e25-bb9b-e172f83e42af" providerId="ADAL" clId="{558CC840-92F3-49B1-8638-549BB4747603}" dt="2023-06-05T16:09:40.440" v="176" actId="20577"/>
        <pc:sldMkLst>
          <pc:docMk/>
          <pc:sldMk cId="3166208315" sldId="274"/>
        </pc:sldMkLst>
        <pc:spChg chg="add mod">
          <ac:chgData name="Nguyen Trung Hai 20204545" userId="c4b7a035-c0df-4e25-bb9b-e172f83e42af" providerId="ADAL" clId="{558CC840-92F3-49B1-8638-549BB4747603}" dt="2023-06-05T15:39:48.027" v="80" actId="1076"/>
          <ac:spMkLst>
            <pc:docMk/>
            <pc:sldMk cId="3166208315" sldId="274"/>
            <ac:spMk id="5" creationId="{53CEEB40-19FA-9BF5-A9B7-233CAB910E4B}"/>
          </ac:spMkLst>
        </pc:spChg>
        <pc:graphicFrameChg chg="mod">
          <ac:chgData name="Nguyen Trung Hai 20204545" userId="c4b7a035-c0df-4e25-bb9b-e172f83e42af" providerId="ADAL" clId="{558CC840-92F3-49B1-8638-549BB4747603}" dt="2023-06-05T16:09:40.440" v="176" actId="20577"/>
          <ac:graphicFrameMkLst>
            <pc:docMk/>
            <pc:sldMk cId="3166208315" sldId="274"/>
            <ac:graphicFrameMk id="4" creationId="{93897051-DA8D-4072-A594-51769F8D52F5}"/>
          </ac:graphicFrameMkLst>
        </pc:graphicFrameChg>
      </pc:sldChg>
      <pc:sldChg chg="modSp mod">
        <pc:chgData name="Nguyen Trung Hai 20204545" userId="c4b7a035-c0df-4e25-bb9b-e172f83e42af" providerId="ADAL" clId="{558CC840-92F3-49B1-8638-549BB4747603}" dt="2023-06-06T09:30:18.823" v="463" actId="20577"/>
        <pc:sldMkLst>
          <pc:docMk/>
          <pc:sldMk cId="296803886" sldId="276"/>
        </pc:sldMkLst>
        <pc:graphicFrameChg chg="mod modGraphic">
          <ac:chgData name="Nguyen Trung Hai 20204545" userId="c4b7a035-c0df-4e25-bb9b-e172f83e42af" providerId="ADAL" clId="{558CC840-92F3-49B1-8638-549BB4747603}" dt="2023-06-06T09:30:18.823" v="463" actId="20577"/>
          <ac:graphicFrameMkLst>
            <pc:docMk/>
            <pc:sldMk cId="296803886" sldId="276"/>
            <ac:graphicFrameMk id="8" creationId="{1BE60BCC-2676-47EB-A76E-FAE649D9F1CE}"/>
          </ac:graphicFrameMkLst>
        </pc:graphicFrameChg>
      </pc:sldChg>
      <pc:sldChg chg="addSp delSp modSp mod">
        <pc:chgData name="Nguyen Trung Hai 20204545" userId="c4b7a035-c0df-4e25-bb9b-e172f83e42af" providerId="ADAL" clId="{558CC840-92F3-49B1-8638-549BB4747603}" dt="2023-06-05T16:46:43.910" v="347" actId="1076"/>
        <pc:sldMkLst>
          <pc:docMk/>
          <pc:sldMk cId="3241475970" sldId="295"/>
        </pc:sldMkLst>
        <pc:spChg chg="mod">
          <ac:chgData name="Nguyen Trung Hai 20204545" userId="c4b7a035-c0df-4e25-bb9b-e172f83e42af" providerId="ADAL" clId="{558CC840-92F3-49B1-8638-549BB4747603}" dt="2023-06-05T16:46:40.689" v="345" actId="1076"/>
          <ac:spMkLst>
            <pc:docMk/>
            <pc:sldMk cId="3241475970" sldId="295"/>
            <ac:spMk id="2" creationId="{F8A51886-AA43-422E-B193-F1F3DF7D8A4D}"/>
          </ac:spMkLst>
        </pc:spChg>
        <pc:picChg chg="del">
          <ac:chgData name="Nguyen Trung Hai 20204545" userId="c4b7a035-c0df-4e25-bb9b-e172f83e42af" providerId="ADAL" clId="{558CC840-92F3-49B1-8638-549BB4747603}" dt="2023-06-05T16:46:34.828" v="343" actId="478"/>
          <ac:picMkLst>
            <pc:docMk/>
            <pc:sldMk cId="3241475970" sldId="295"/>
            <ac:picMk id="4" creationId="{335FCD3A-5320-67CB-3160-8E95EEF6E6E4}"/>
          </ac:picMkLst>
        </pc:picChg>
        <pc:picChg chg="add mod">
          <ac:chgData name="Nguyen Trung Hai 20204545" userId="c4b7a035-c0df-4e25-bb9b-e172f83e42af" providerId="ADAL" clId="{558CC840-92F3-49B1-8638-549BB4747603}" dt="2023-06-05T16:46:43.910" v="347" actId="1076"/>
          <ac:picMkLst>
            <pc:docMk/>
            <pc:sldMk cId="3241475970" sldId="295"/>
            <ac:picMk id="6" creationId="{2A16D1AE-4C11-C42A-A08E-A8A10F87BEA6}"/>
          </ac:picMkLst>
        </pc:picChg>
      </pc:sldChg>
      <pc:sldChg chg="modSp mod modNotesTx">
        <pc:chgData name="Nguyen Trung Hai 20204545" userId="c4b7a035-c0df-4e25-bb9b-e172f83e42af" providerId="ADAL" clId="{558CC840-92F3-49B1-8638-549BB4747603}" dt="2023-06-06T09:35:52.788" v="690"/>
        <pc:sldMkLst>
          <pc:docMk/>
          <pc:sldMk cId="895032530" sldId="307"/>
        </pc:sldMkLst>
        <pc:spChg chg="mod">
          <ac:chgData name="Nguyen Trung Hai 20204545" userId="c4b7a035-c0df-4e25-bb9b-e172f83e42af" providerId="ADAL" clId="{558CC840-92F3-49B1-8638-549BB4747603}" dt="2023-06-05T16:34:25.581" v="256" actId="1076"/>
          <ac:spMkLst>
            <pc:docMk/>
            <pc:sldMk cId="895032530" sldId="307"/>
            <ac:spMk id="2" creationId="{852F7E4F-B41C-B86B-A5DA-24D782CF14CE}"/>
          </ac:spMkLst>
        </pc:spChg>
      </pc:sldChg>
      <pc:sldChg chg="modNotesTx">
        <pc:chgData name="Nguyen Trung Hai 20204545" userId="c4b7a035-c0df-4e25-bb9b-e172f83e42af" providerId="ADAL" clId="{558CC840-92F3-49B1-8638-549BB4747603}" dt="2023-06-06T09:37:37.940" v="695"/>
        <pc:sldMkLst>
          <pc:docMk/>
          <pc:sldMk cId="2543014434" sldId="309"/>
        </pc:sldMkLst>
      </pc:sldChg>
      <pc:sldChg chg="addSp delSp modSp mod modNotesTx">
        <pc:chgData name="Nguyen Trung Hai 20204545" userId="c4b7a035-c0df-4e25-bb9b-e172f83e42af" providerId="ADAL" clId="{558CC840-92F3-49B1-8638-549BB4747603}" dt="2023-06-06T09:36:51.902" v="692"/>
        <pc:sldMkLst>
          <pc:docMk/>
          <pc:sldMk cId="1016833879" sldId="310"/>
        </pc:sldMkLst>
        <pc:picChg chg="del">
          <ac:chgData name="Nguyen Trung Hai 20204545" userId="c4b7a035-c0df-4e25-bb9b-e172f83e42af" providerId="ADAL" clId="{558CC840-92F3-49B1-8638-549BB4747603}" dt="2023-06-05T16:42:03.665" v="336" actId="478"/>
          <ac:picMkLst>
            <pc:docMk/>
            <pc:sldMk cId="1016833879" sldId="310"/>
            <ac:picMk id="5" creationId="{EA33B771-6320-BFA7-5594-BAE150D004FA}"/>
          </ac:picMkLst>
        </pc:picChg>
        <pc:picChg chg="add mod">
          <ac:chgData name="Nguyen Trung Hai 20204545" userId="c4b7a035-c0df-4e25-bb9b-e172f83e42af" providerId="ADAL" clId="{558CC840-92F3-49B1-8638-549BB4747603}" dt="2023-06-05T16:42:13.032" v="340" actId="1076"/>
          <ac:picMkLst>
            <pc:docMk/>
            <pc:sldMk cId="1016833879" sldId="310"/>
            <ac:picMk id="1026" creationId="{73EE8EA0-D257-AB08-1C5F-AA12C8AD5D1B}"/>
          </ac:picMkLst>
        </pc:picChg>
      </pc:sldChg>
      <pc:sldChg chg="modNotesTx">
        <pc:chgData name="Nguyen Trung Hai 20204545" userId="c4b7a035-c0df-4e25-bb9b-e172f83e42af" providerId="ADAL" clId="{558CC840-92F3-49B1-8638-549BB4747603}" dt="2023-06-06T09:37:16.265" v="693"/>
        <pc:sldMkLst>
          <pc:docMk/>
          <pc:sldMk cId="1715510923" sldId="311"/>
        </pc:sldMkLst>
      </pc:sldChg>
      <pc:sldChg chg="modNotesTx">
        <pc:chgData name="Nguyen Trung Hai 20204545" userId="c4b7a035-c0df-4e25-bb9b-e172f83e42af" providerId="ADAL" clId="{558CC840-92F3-49B1-8638-549BB4747603}" dt="2023-06-06T09:37:57.893" v="697"/>
        <pc:sldMkLst>
          <pc:docMk/>
          <pc:sldMk cId="46260846" sldId="312"/>
        </pc:sldMkLst>
      </pc:sldChg>
      <pc:sldChg chg="addSp delSp modSp new mod">
        <pc:chgData name="Nguyen Trung Hai 20204545" userId="c4b7a035-c0df-4e25-bb9b-e172f83e42af" providerId="ADAL" clId="{558CC840-92F3-49B1-8638-549BB4747603}" dt="2023-06-06T09:26:56.383" v="359" actId="27614"/>
        <pc:sldMkLst>
          <pc:docMk/>
          <pc:sldMk cId="3820756546" sldId="313"/>
        </pc:sldMkLst>
        <pc:spChg chg="del">
          <ac:chgData name="Nguyen Trung Hai 20204545" userId="c4b7a035-c0df-4e25-bb9b-e172f83e42af" providerId="ADAL" clId="{558CC840-92F3-49B1-8638-549BB4747603}" dt="2023-06-06T09:26:26.419" v="357" actId="478"/>
          <ac:spMkLst>
            <pc:docMk/>
            <pc:sldMk cId="3820756546" sldId="313"/>
            <ac:spMk id="2" creationId="{F57BBDFA-B3DE-81F3-CC80-7105EBC466A8}"/>
          </ac:spMkLst>
        </pc:spChg>
        <pc:spChg chg="del">
          <ac:chgData name="Nguyen Trung Hai 20204545" userId="c4b7a035-c0df-4e25-bb9b-e172f83e42af" providerId="ADAL" clId="{558CC840-92F3-49B1-8638-549BB4747603}" dt="2023-06-06T09:26:23.946" v="356" actId="478"/>
          <ac:spMkLst>
            <pc:docMk/>
            <pc:sldMk cId="3820756546" sldId="313"/>
            <ac:spMk id="3" creationId="{595CEC8E-0B35-E85E-815C-2DB785317351}"/>
          </ac:spMkLst>
        </pc:spChg>
        <pc:picChg chg="add mod">
          <ac:chgData name="Nguyen Trung Hai 20204545" userId="c4b7a035-c0df-4e25-bb9b-e172f83e42af" providerId="ADAL" clId="{558CC840-92F3-49B1-8638-549BB4747603}" dt="2023-06-06T09:26:56.383" v="359" actId="27614"/>
          <ac:picMkLst>
            <pc:docMk/>
            <pc:sldMk cId="3820756546" sldId="313"/>
            <ac:picMk id="5" creationId="{BC7F155D-CC80-A5D6-50DE-C3FE00B23D93}"/>
          </ac:picMkLst>
        </pc:picChg>
      </pc:sldChg>
      <pc:sldChg chg="addSp delSp modSp new mod">
        <pc:chgData name="Nguyen Trung Hai 20204545" userId="c4b7a035-c0df-4e25-bb9b-e172f83e42af" providerId="ADAL" clId="{558CC840-92F3-49B1-8638-549BB4747603}" dt="2023-06-06T09:27:33.254" v="364" actId="27614"/>
        <pc:sldMkLst>
          <pc:docMk/>
          <pc:sldMk cId="1069068076" sldId="314"/>
        </pc:sldMkLst>
        <pc:spChg chg="del">
          <ac:chgData name="Nguyen Trung Hai 20204545" userId="c4b7a035-c0df-4e25-bb9b-e172f83e42af" providerId="ADAL" clId="{558CC840-92F3-49B1-8638-549BB4747603}" dt="2023-06-06T09:27:16.027" v="362" actId="478"/>
          <ac:spMkLst>
            <pc:docMk/>
            <pc:sldMk cId="1069068076" sldId="314"/>
            <ac:spMk id="2" creationId="{8188B7ED-84A9-FC3E-29DE-F4C6DBE17DD8}"/>
          </ac:spMkLst>
        </pc:spChg>
        <pc:spChg chg="del">
          <ac:chgData name="Nguyen Trung Hai 20204545" userId="c4b7a035-c0df-4e25-bb9b-e172f83e42af" providerId="ADAL" clId="{558CC840-92F3-49B1-8638-549BB4747603}" dt="2023-06-06T09:27:14.799" v="361" actId="478"/>
          <ac:spMkLst>
            <pc:docMk/>
            <pc:sldMk cId="1069068076" sldId="314"/>
            <ac:spMk id="3" creationId="{9A3E4128-4385-5AAF-535D-C03D7EFE3D71}"/>
          </ac:spMkLst>
        </pc:spChg>
        <pc:picChg chg="add mod">
          <ac:chgData name="Nguyen Trung Hai 20204545" userId="c4b7a035-c0df-4e25-bb9b-e172f83e42af" providerId="ADAL" clId="{558CC840-92F3-49B1-8638-549BB4747603}" dt="2023-06-06T09:27:33.254" v="364" actId="27614"/>
          <ac:picMkLst>
            <pc:docMk/>
            <pc:sldMk cId="1069068076" sldId="314"/>
            <ac:picMk id="5" creationId="{E6A68575-92F7-00FA-F4C7-C4D9AD7ED7F1}"/>
          </ac:picMkLst>
        </pc:picChg>
      </pc:sldChg>
      <pc:sldChg chg="addSp delSp modSp new mod">
        <pc:chgData name="Nguyen Trung Hai 20204545" userId="c4b7a035-c0df-4e25-bb9b-e172f83e42af" providerId="ADAL" clId="{558CC840-92F3-49B1-8638-549BB4747603}" dt="2023-06-06T09:34:06.306" v="654" actId="14100"/>
        <pc:sldMkLst>
          <pc:docMk/>
          <pc:sldMk cId="956456292" sldId="315"/>
        </pc:sldMkLst>
        <pc:spChg chg="del">
          <ac:chgData name="Nguyen Trung Hai 20204545" userId="c4b7a035-c0df-4e25-bb9b-e172f83e42af" providerId="ADAL" clId="{558CC840-92F3-49B1-8638-549BB4747603}" dt="2023-06-06T09:27:53.569" v="367" actId="478"/>
          <ac:spMkLst>
            <pc:docMk/>
            <pc:sldMk cId="956456292" sldId="315"/>
            <ac:spMk id="2" creationId="{7C88C391-19F8-CF0F-7292-5C945764C6E3}"/>
          </ac:spMkLst>
        </pc:spChg>
        <pc:spChg chg="del">
          <ac:chgData name="Nguyen Trung Hai 20204545" userId="c4b7a035-c0df-4e25-bb9b-e172f83e42af" providerId="ADAL" clId="{558CC840-92F3-49B1-8638-549BB4747603}" dt="2023-06-06T09:27:51.374" v="366" actId="478"/>
          <ac:spMkLst>
            <pc:docMk/>
            <pc:sldMk cId="956456292" sldId="315"/>
            <ac:spMk id="3" creationId="{131A2D02-FCA0-686D-A76C-249078F91216}"/>
          </ac:spMkLst>
        </pc:spChg>
        <pc:spChg chg="add mod">
          <ac:chgData name="Nguyen Trung Hai 20204545" userId="c4b7a035-c0df-4e25-bb9b-e172f83e42af" providerId="ADAL" clId="{558CC840-92F3-49B1-8638-549BB4747603}" dt="2023-06-06T09:32:45.898" v="527" actId="1076"/>
          <ac:spMkLst>
            <pc:docMk/>
            <pc:sldMk cId="956456292" sldId="315"/>
            <ac:spMk id="12" creationId="{A0036E80-B361-6330-819B-85C4E22B980B}"/>
          </ac:spMkLst>
        </pc:spChg>
        <pc:spChg chg="add mod">
          <ac:chgData name="Nguyen Trung Hai 20204545" userId="c4b7a035-c0df-4e25-bb9b-e172f83e42af" providerId="ADAL" clId="{558CC840-92F3-49B1-8638-549BB4747603}" dt="2023-06-06T09:32:45.898" v="527" actId="1076"/>
          <ac:spMkLst>
            <pc:docMk/>
            <pc:sldMk cId="956456292" sldId="315"/>
            <ac:spMk id="13" creationId="{875A5E12-9D38-E08A-F2BC-15819467A3BB}"/>
          </ac:spMkLst>
        </pc:spChg>
        <pc:spChg chg="add mod">
          <ac:chgData name="Nguyen Trung Hai 20204545" userId="c4b7a035-c0df-4e25-bb9b-e172f83e42af" providerId="ADAL" clId="{558CC840-92F3-49B1-8638-549BB4747603}" dt="2023-06-06T09:32:35.368" v="524" actId="14100"/>
          <ac:spMkLst>
            <pc:docMk/>
            <pc:sldMk cId="956456292" sldId="315"/>
            <ac:spMk id="14" creationId="{14341A00-AA53-19B6-1883-E0595E8875F4}"/>
          </ac:spMkLst>
        </pc:spChg>
        <pc:spChg chg="add mod">
          <ac:chgData name="Nguyen Trung Hai 20204545" userId="c4b7a035-c0df-4e25-bb9b-e172f83e42af" providerId="ADAL" clId="{558CC840-92F3-49B1-8638-549BB4747603}" dt="2023-06-06T09:32:35.368" v="524" actId="14100"/>
          <ac:spMkLst>
            <pc:docMk/>
            <pc:sldMk cId="956456292" sldId="315"/>
            <ac:spMk id="15" creationId="{B9C73394-D1CD-D771-BB16-D170F29CC2F8}"/>
          </ac:spMkLst>
        </pc:spChg>
        <pc:spChg chg="add mod">
          <ac:chgData name="Nguyen Trung Hai 20204545" userId="c4b7a035-c0df-4e25-bb9b-e172f83e42af" providerId="ADAL" clId="{558CC840-92F3-49B1-8638-549BB4747603}" dt="2023-06-06T09:34:06.306" v="654" actId="14100"/>
          <ac:spMkLst>
            <pc:docMk/>
            <pc:sldMk cId="956456292" sldId="315"/>
            <ac:spMk id="16" creationId="{945C1DEE-6A17-6397-F461-1865EBA19324}"/>
          </ac:spMkLst>
        </pc:spChg>
        <pc:picChg chg="add mod">
          <ac:chgData name="Nguyen Trung Hai 20204545" userId="c4b7a035-c0df-4e25-bb9b-e172f83e42af" providerId="ADAL" clId="{558CC840-92F3-49B1-8638-549BB4747603}" dt="2023-06-06T09:32:45.898" v="527" actId="1076"/>
          <ac:picMkLst>
            <pc:docMk/>
            <pc:sldMk cId="956456292" sldId="315"/>
            <ac:picMk id="5" creationId="{819E8165-5A0E-EE09-BEDD-3AAE14F252BD}"/>
          </ac:picMkLst>
        </pc:picChg>
        <pc:picChg chg="add mod">
          <ac:chgData name="Nguyen Trung Hai 20204545" userId="c4b7a035-c0df-4e25-bb9b-e172f83e42af" providerId="ADAL" clId="{558CC840-92F3-49B1-8638-549BB4747603}" dt="2023-06-06T09:30:47.551" v="466" actId="1076"/>
          <ac:picMkLst>
            <pc:docMk/>
            <pc:sldMk cId="956456292" sldId="315"/>
            <ac:picMk id="7" creationId="{B78B8CBF-05F1-DB61-0E63-003AF19ACBAA}"/>
          </ac:picMkLst>
        </pc:picChg>
        <pc:picChg chg="add mod">
          <ac:chgData name="Nguyen Trung Hai 20204545" userId="c4b7a035-c0df-4e25-bb9b-e172f83e42af" providerId="ADAL" clId="{558CC840-92F3-49B1-8638-549BB4747603}" dt="2023-06-06T09:32:45.898" v="527" actId="1076"/>
          <ac:picMkLst>
            <pc:docMk/>
            <pc:sldMk cId="956456292" sldId="315"/>
            <ac:picMk id="9" creationId="{DABDCBD4-39F4-BE05-29E5-CF8BC8010493}"/>
          </ac:picMkLst>
        </pc:picChg>
        <pc:picChg chg="add mod">
          <ac:chgData name="Nguyen Trung Hai 20204545" userId="c4b7a035-c0df-4e25-bb9b-e172f83e42af" providerId="ADAL" clId="{558CC840-92F3-49B1-8638-549BB4747603}" dt="2023-06-06T09:30:47.551" v="466" actId="1076"/>
          <ac:picMkLst>
            <pc:docMk/>
            <pc:sldMk cId="956456292" sldId="315"/>
            <ac:picMk id="11" creationId="{0F7BE419-E766-41E7-F38B-D8F750221691}"/>
          </ac:picMkLst>
        </pc:picChg>
      </pc:sldChg>
      <pc:sldChg chg="modSp new mod">
        <pc:chgData name="Nguyen Trung Hai 20204545" userId="c4b7a035-c0df-4e25-bb9b-e172f83e42af" providerId="ADAL" clId="{558CC840-92F3-49B1-8638-549BB4747603}" dt="2023-06-06T09:58:44.461" v="761" actId="255"/>
        <pc:sldMkLst>
          <pc:docMk/>
          <pc:sldMk cId="2512703441" sldId="316"/>
        </pc:sldMkLst>
        <pc:spChg chg="mod">
          <ac:chgData name="Nguyen Trung Hai 20204545" userId="c4b7a035-c0df-4e25-bb9b-e172f83e42af" providerId="ADAL" clId="{558CC840-92F3-49B1-8638-549BB4747603}" dt="2023-06-06T09:53:37.797" v="751" actId="14100"/>
          <ac:spMkLst>
            <pc:docMk/>
            <pc:sldMk cId="2512703441" sldId="316"/>
            <ac:spMk id="2" creationId="{355017C8-DCDC-AA6A-8B61-6DE0D6997410}"/>
          </ac:spMkLst>
        </pc:spChg>
        <pc:spChg chg="mod">
          <ac:chgData name="Nguyen Trung Hai 20204545" userId="c4b7a035-c0df-4e25-bb9b-e172f83e42af" providerId="ADAL" clId="{558CC840-92F3-49B1-8638-549BB4747603}" dt="2023-06-06T09:58:44.461" v="761" actId="255"/>
          <ac:spMkLst>
            <pc:docMk/>
            <pc:sldMk cId="2512703441" sldId="316"/>
            <ac:spMk id="3" creationId="{B81AE9CC-1E3F-EA0E-42BF-C6EDCB67BCE7}"/>
          </ac:spMkLst>
        </pc:spChg>
      </pc:sldChg>
      <pc:sldChg chg="modSp new mod">
        <pc:chgData name="Nguyen Trung Hai 20204545" userId="c4b7a035-c0df-4e25-bb9b-e172f83e42af" providerId="ADAL" clId="{558CC840-92F3-49B1-8638-549BB4747603}" dt="2023-06-06T10:15:57.397" v="786" actId="20577"/>
        <pc:sldMkLst>
          <pc:docMk/>
          <pc:sldMk cId="4016682778" sldId="317"/>
        </pc:sldMkLst>
        <pc:spChg chg="mod">
          <ac:chgData name="Nguyen Trung Hai 20204545" userId="c4b7a035-c0df-4e25-bb9b-e172f83e42af" providerId="ADAL" clId="{558CC840-92F3-49B1-8638-549BB4747603}" dt="2023-06-06T10:15:57.397" v="786" actId="20577"/>
          <ac:spMkLst>
            <pc:docMk/>
            <pc:sldMk cId="4016682778" sldId="317"/>
            <ac:spMk id="2" creationId="{937CB61E-2976-7DBA-DE9D-DA2506009EAB}"/>
          </ac:spMkLst>
        </pc:spChg>
        <pc:spChg chg="mod">
          <ac:chgData name="Nguyen Trung Hai 20204545" userId="c4b7a035-c0df-4e25-bb9b-e172f83e42af" providerId="ADAL" clId="{558CC840-92F3-49B1-8638-549BB4747603}" dt="2023-06-06T09:58:49.541" v="762" actId="255"/>
          <ac:spMkLst>
            <pc:docMk/>
            <pc:sldMk cId="4016682778" sldId="317"/>
            <ac:spMk id="3" creationId="{88DB3378-DCAE-4253-7616-75B6CF4C8029}"/>
          </ac:spMkLst>
        </pc:spChg>
      </pc:sldChg>
      <pc:sldChg chg="new del">
        <pc:chgData name="Nguyen Trung Hai 20204545" userId="c4b7a035-c0df-4e25-bb9b-e172f83e42af" providerId="ADAL" clId="{558CC840-92F3-49B1-8638-549BB4747603}" dt="2023-06-06T10:12:28.094" v="768" actId="680"/>
        <pc:sldMkLst>
          <pc:docMk/>
          <pc:sldMk cId="2739927200" sldId="318"/>
        </pc:sldMkLst>
      </pc:sldChg>
      <pc:sldChg chg="addSp delSp modSp new add del mod">
        <pc:chgData name="Nguyen Trung Hai 20204545" userId="c4b7a035-c0df-4e25-bb9b-e172f83e42af" providerId="ADAL" clId="{558CC840-92F3-49B1-8638-549BB4747603}" dt="2023-06-06T10:14:37.433" v="783" actId="22"/>
        <pc:sldMkLst>
          <pc:docMk/>
          <pc:sldMk cId="4039216821" sldId="318"/>
        </pc:sldMkLst>
        <pc:spChg chg="del">
          <ac:chgData name="Nguyen Trung Hai 20204545" userId="c4b7a035-c0df-4e25-bb9b-e172f83e42af" providerId="ADAL" clId="{558CC840-92F3-49B1-8638-549BB4747603}" dt="2023-06-06T10:12:34.805" v="770" actId="478"/>
          <ac:spMkLst>
            <pc:docMk/>
            <pc:sldMk cId="4039216821" sldId="318"/>
            <ac:spMk id="2" creationId="{581A1664-B4B9-834B-00CD-1159F487EBF1}"/>
          </ac:spMkLst>
        </pc:spChg>
        <pc:spChg chg="del">
          <ac:chgData name="Nguyen Trung Hai 20204545" userId="c4b7a035-c0df-4e25-bb9b-e172f83e42af" providerId="ADAL" clId="{558CC840-92F3-49B1-8638-549BB4747603}" dt="2023-06-06T10:12:34.805" v="770" actId="478"/>
          <ac:spMkLst>
            <pc:docMk/>
            <pc:sldMk cId="4039216821" sldId="318"/>
            <ac:spMk id="3" creationId="{F9F7F53B-0140-3784-2008-91BC2640EF0C}"/>
          </ac:spMkLst>
        </pc:spChg>
        <pc:spChg chg="del">
          <ac:chgData name="Nguyen Trung Hai 20204545" userId="c4b7a035-c0df-4e25-bb9b-e172f83e42af" providerId="ADAL" clId="{558CC840-92F3-49B1-8638-549BB4747603}" dt="2023-06-06T10:12:51.670" v="773" actId="22"/>
          <ac:spMkLst>
            <pc:docMk/>
            <pc:sldMk cId="4039216821" sldId="318"/>
            <ac:spMk id="4" creationId="{35D7E83B-A7CB-4E98-D886-235AF1A667E5}"/>
          </ac:spMkLst>
        </pc:spChg>
        <pc:spChg chg="add mod">
          <ac:chgData name="Nguyen Trung Hai 20204545" userId="c4b7a035-c0df-4e25-bb9b-e172f83e42af" providerId="ADAL" clId="{558CC840-92F3-49B1-8638-549BB4747603}" dt="2023-06-06T10:12:55.289" v="776" actId="478"/>
          <ac:spMkLst>
            <pc:docMk/>
            <pc:sldMk cId="4039216821" sldId="318"/>
            <ac:spMk id="8" creationId="{19562C5D-37AE-F483-40FE-53F0D5D8A464}"/>
          </ac:spMkLst>
        </pc:spChg>
        <pc:picChg chg="add del mod ord modCrop">
          <ac:chgData name="Nguyen Trung Hai 20204545" userId="c4b7a035-c0df-4e25-bb9b-e172f83e42af" providerId="ADAL" clId="{558CC840-92F3-49B1-8638-549BB4747603}" dt="2023-06-06T10:12:55.289" v="776" actId="478"/>
          <ac:picMkLst>
            <pc:docMk/>
            <pc:sldMk cId="4039216821" sldId="318"/>
            <ac:picMk id="6" creationId="{D675BB7D-0A63-EFBB-07C2-F2ACC79C68AF}"/>
          </ac:picMkLst>
        </pc:picChg>
        <pc:picChg chg="add del mod">
          <ac:chgData name="Nguyen Trung Hai 20204545" userId="c4b7a035-c0df-4e25-bb9b-e172f83e42af" providerId="ADAL" clId="{558CC840-92F3-49B1-8638-549BB4747603}" dt="2023-06-06T10:14:35.486" v="782" actId="478"/>
          <ac:picMkLst>
            <pc:docMk/>
            <pc:sldMk cId="4039216821" sldId="318"/>
            <ac:picMk id="10" creationId="{7C2A23E1-74EE-EB0F-63BD-82F03D78DE62}"/>
          </ac:picMkLst>
        </pc:picChg>
        <pc:picChg chg="add">
          <ac:chgData name="Nguyen Trung Hai 20204545" userId="c4b7a035-c0df-4e25-bb9b-e172f83e42af" providerId="ADAL" clId="{558CC840-92F3-49B1-8638-549BB4747603}" dt="2023-06-06T10:14:37.433" v="783" actId="22"/>
          <ac:picMkLst>
            <pc:docMk/>
            <pc:sldMk cId="4039216821" sldId="318"/>
            <ac:picMk id="12" creationId="{507F5CE7-DEA0-5B16-0252-561071A85BE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en-US">
              <a:latin typeface="Calibri" panose="020F0502020204030204" pitchFamily="34" charset="0"/>
              <a:cs typeface="Calibri" panose="020F0502020204030204" pitchFamily="34" charset="0"/>
            </a:rPr>
            <a:t>Sửa một số lỗi chính tả</a:t>
          </a:r>
        </a:p>
      </dgm:t>
    </dgm:pt>
    <dgm:pt modelId="{FCE8068D-7E50-4749-A8D0-ADEDAC5637B3}" type="parTrans" cxnId="{42EE41D1-3C16-4937-BB38-B076896C09A0}">
      <dgm:prSet/>
      <dgm:spPr/>
      <dgm:t>
        <a:bodyPr/>
        <a:lstStyle/>
        <a:p>
          <a:endParaRPr lang="en-US">
            <a:latin typeface="Calibri" panose="020F0502020204030204" pitchFamily="34" charset="0"/>
            <a:cs typeface="Calibri" panose="020F0502020204030204" pitchFamily="34" charset="0"/>
          </a:endParaRPr>
        </a:p>
      </dgm:t>
    </dgm:pt>
    <dgm:pt modelId="{DCC444A4-F20A-48F5-A61E-47BFFF185A57}" type="sibTrans" cxnId="{42EE41D1-3C16-4937-BB38-B076896C09A0}">
      <dgm:prSet/>
      <dgm:spPr/>
      <dgm:t>
        <a:bodyPr/>
        <a:lstStyle/>
        <a:p>
          <a:endParaRPr lang="en-US">
            <a:latin typeface="Calibri" panose="020F0502020204030204" pitchFamily="34" charset="0"/>
            <a:cs typeface="Calibri" panose="020F0502020204030204" pitchFamily="34" charset="0"/>
          </a:endParaRPr>
        </a:p>
      </dgm:t>
    </dgm:pt>
    <dgm:pt modelId="{B54C8F6C-BE1E-4EAB-B7A0-48DE01FFAA36}">
      <dgm:prSet phldrT="[Text]" custT="1"/>
      <dgm:spPr/>
      <dgm:t>
        <a:bodyPr/>
        <a:lstStyle/>
        <a:p>
          <a:r>
            <a:rPr lang="en-US" sz="1600" b="0" i="0" u="none">
              <a:latin typeface="Calibri" panose="020F0502020204030204" pitchFamily="34" charset="0"/>
              <a:cs typeface="Calibri" panose="020F0502020204030204" pitchFamily="34" charset="0"/>
            </a:rPr>
            <a:t>Sửa lỗi chính tả</a:t>
          </a:r>
          <a:endParaRPr lang="en-US" sz="1600">
            <a:latin typeface="Calibri" panose="020F0502020204030204" pitchFamily="34" charset="0"/>
            <a:cs typeface="Calibri" panose="020F0502020204030204" pitchFamily="34" charset="0"/>
          </a:endParaRPr>
        </a:p>
      </dgm:t>
    </dgm:pt>
    <dgm:pt modelId="{8DE7CD45-B7C0-432E-B819-6A7D97E31315}" type="parTrans" cxnId="{770CA1CC-3DDD-451E-AE83-A71CA570260C}">
      <dgm:prSet/>
      <dgm:spPr/>
      <dgm:t>
        <a:bodyPr/>
        <a:lstStyle/>
        <a:p>
          <a:endParaRPr lang="en-US">
            <a:latin typeface="Calibri" panose="020F0502020204030204" pitchFamily="34" charset="0"/>
            <a:cs typeface="Calibri" panose="020F0502020204030204" pitchFamily="34" charset="0"/>
          </a:endParaRPr>
        </a:p>
      </dgm:t>
    </dgm:pt>
    <dgm:pt modelId="{C33B8BEF-A818-4A2F-A99A-E2B29895E184}" type="sibTrans" cxnId="{770CA1CC-3DDD-451E-AE83-A71CA570260C}">
      <dgm:prSet/>
      <dgm:spPr/>
      <dgm:t>
        <a:bodyPr/>
        <a:lstStyle/>
        <a:p>
          <a:endParaRPr lang="en-US">
            <a:latin typeface="Calibri" panose="020F0502020204030204" pitchFamily="34" charset="0"/>
            <a:cs typeface="Calibri" panose="020F0502020204030204" pitchFamily="34" charset="0"/>
          </a:endParaRPr>
        </a:p>
      </dgm:t>
    </dgm:pt>
    <dgm:pt modelId="{E4033A39-DCC4-4038-9562-AEDDBBB37A99}">
      <dgm:prSet phldrT="[Text]"/>
      <dgm:spPr>
        <a:solidFill>
          <a:schemeClr val="accent4"/>
        </a:solidFill>
        <a:ln>
          <a:solidFill>
            <a:schemeClr val="accent4"/>
          </a:solidFill>
        </a:ln>
      </dgm:spPr>
      <dgm:t>
        <a:bodyPr/>
        <a:lstStyle/>
        <a:p>
          <a:r>
            <a:rPr lang="en-US">
              <a:latin typeface="Calibri" panose="020F0502020204030204" pitchFamily="34" charset="0"/>
              <a:cs typeface="Calibri" panose="020F0502020204030204" pitchFamily="34" charset="0"/>
            </a:rPr>
            <a:t>Chuẩn hoá bảng mã Unicode</a:t>
          </a:r>
        </a:p>
      </dgm:t>
    </dgm:pt>
    <dgm:pt modelId="{048EEAE6-78BA-4B00-B7BB-9C22DBB1E8F4}" type="parTrans" cxnId="{32EF2862-2950-4DF8-BEA8-CD19460CCA31}">
      <dgm:prSet/>
      <dgm:spPr/>
      <dgm:t>
        <a:bodyPr/>
        <a:lstStyle/>
        <a:p>
          <a:endParaRPr lang="en-US">
            <a:latin typeface="Calibri" panose="020F0502020204030204" pitchFamily="34" charset="0"/>
            <a:cs typeface="Calibri" panose="020F0502020204030204" pitchFamily="34" charset="0"/>
          </a:endParaRPr>
        </a:p>
      </dgm:t>
    </dgm:pt>
    <dgm:pt modelId="{80AB0E5B-0C58-465D-A545-5B21133D2849}" type="sibTrans" cxnId="{32EF2862-2950-4DF8-BEA8-CD19460CCA31}">
      <dgm:prSet/>
      <dgm:spPr/>
      <dgm:t>
        <a:bodyPr/>
        <a:lstStyle/>
        <a:p>
          <a:endParaRPr lang="en-US">
            <a:latin typeface="Calibri" panose="020F0502020204030204" pitchFamily="34" charset="0"/>
            <a:cs typeface="Calibri" panose="020F0502020204030204" pitchFamily="34" charset="0"/>
          </a:endParaRPr>
        </a:p>
      </dgm:t>
    </dgm:pt>
    <dgm:pt modelId="{A4C0B4E4-70AD-4901-9E3F-7EA25DD6DAA1}">
      <dgm:prSet phldrT="[Text]" custT="1"/>
      <dgm:spPr/>
      <dgm:t>
        <a:bodyPr/>
        <a:lstStyle/>
        <a:p>
          <a:r>
            <a:rPr lang="en-US" sz="1600" b="0" i="0" u="none">
              <a:latin typeface="Calibri" panose="020F0502020204030204" pitchFamily="34" charset="0"/>
              <a:cs typeface="Calibri" panose="020F0502020204030204" pitchFamily="34" charset="0"/>
            </a:rPr>
            <a:t>Đưa văn bản về dạng Unicode dựng sẵn</a:t>
          </a:r>
          <a:endParaRPr lang="en-US" sz="1600">
            <a:latin typeface="Calibri" panose="020F0502020204030204" pitchFamily="34" charset="0"/>
            <a:cs typeface="Calibri" panose="020F0502020204030204" pitchFamily="34" charset="0"/>
          </a:endParaRPr>
        </a:p>
      </dgm:t>
    </dgm:pt>
    <dgm:pt modelId="{701D9033-BAD3-4299-933F-A47AFDC2ECD0}" type="parTrans" cxnId="{5E74CB62-E52E-4CEE-8AA1-9812BFC0D67E}">
      <dgm:prSet/>
      <dgm:spPr/>
      <dgm:t>
        <a:bodyPr/>
        <a:lstStyle/>
        <a:p>
          <a:endParaRPr lang="en-US">
            <a:latin typeface="Calibri" panose="020F0502020204030204" pitchFamily="34" charset="0"/>
            <a:cs typeface="Calibri" panose="020F0502020204030204" pitchFamily="34" charset="0"/>
          </a:endParaRPr>
        </a:p>
      </dgm:t>
    </dgm:pt>
    <dgm:pt modelId="{657DB10D-2517-48AA-B970-6D815DBD4123}" type="sibTrans" cxnId="{5E74CB62-E52E-4CEE-8AA1-9812BFC0D67E}">
      <dgm:prSet/>
      <dgm:spPr/>
      <dgm:t>
        <a:bodyPr/>
        <a:lstStyle/>
        <a:p>
          <a:endParaRPr lang="en-US">
            <a:latin typeface="Calibri" panose="020F0502020204030204" pitchFamily="34" charset="0"/>
            <a:cs typeface="Calibri" panose="020F0502020204030204" pitchFamily="34" charset="0"/>
          </a:endParaRPr>
        </a:p>
      </dgm:t>
    </dgm:pt>
    <dgm:pt modelId="{87BF7896-20EA-4E8F-B6F4-A34EC5C9CB50}">
      <dgm:prSet phldrT="[Text]"/>
      <dgm:spPr>
        <a:solidFill>
          <a:schemeClr val="accent5"/>
        </a:solidFill>
        <a:ln>
          <a:solidFill>
            <a:schemeClr val="accent5"/>
          </a:solidFill>
        </a:ln>
      </dgm:spPr>
      <dgm:t>
        <a:bodyPr/>
        <a:lstStyle/>
        <a:p>
          <a:r>
            <a:rPr lang="en-US">
              <a:latin typeface="Calibri" panose="020F0502020204030204" pitchFamily="34" charset="0"/>
              <a:cs typeface="Calibri" panose="020F0502020204030204" pitchFamily="34" charset="0"/>
            </a:rPr>
            <a:t>Chuẩn hoá kiểu gõ dấu</a:t>
          </a:r>
        </a:p>
      </dgm:t>
    </dgm:pt>
    <dgm:pt modelId="{05E47BA5-F724-4AEE-9B5B-401F18E028E6}" type="parTrans" cxnId="{92330C11-C197-4512-BDA4-8D8A69AF7D1C}">
      <dgm:prSet/>
      <dgm:spPr/>
      <dgm:t>
        <a:bodyPr/>
        <a:lstStyle/>
        <a:p>
          <a:endParaRPr lang="en-US">
            <a:latin typeface="Calibri" panose="020F0502020204030204" pitchFamily="34" charset="0"/>
            <a:cs typeface="Calibri" panose="020F0502020204030204" pitchFamily="34" charset="0"/>
          </a:endParaRPr>
        </a:p>
      </dgm:t>
    </dgm:pt>
    <dgm:pt modelId="{D63CE73E-35DE-48C3-8753-7648BC953C0D}" type="sibTrans" cxnId="{92330C11-C197-4512-BDA4-8D8A69AF7D1C}">
      <dgm:prSet/>
      <dgm:spPr/>
      <dgm:t>
        <a:bodyPr/>
        <a:lstStyle/>
        <a:p>
          <a:endParaRPr lang="en-US">
            <a:latin typeface="Calibri" panose="020F0502020204030204" pitchFamily="34" charset="0"/>
            <a:cs typeface="Calibri" panose="020F0502020204030204" pitchFamily="34" charset="0"/>
          </a:endParaRPr>
        </a:p>
      </dgm:t>
    </dgm:pt>
    <dgm:pt modelId="{43CBB0A2-9D75-4264-8A30-3E8974B40658}">
      <dgm:prSet phldrT="[Text]" custT="1"/>
      <dgm:spPr/>
      <dgm:t>
        <a:bodyPr/>
        <a:lstStyle/>
        <a:p>
          <a:r>
            <a:rPr lang="en-US" sz="1600" b="0" i="0" u="none">
              <a:latin typeface="Calibri" panose="020F0502020204030204" pitchFamily="34" charset="0"/>
              <a:cs typeface="Calibri" panose="020F0502020204030204" pitchFamily="34" charset="0"/>
            </a:rPr>
            <a:t>Chuẩn hoá về dạng </a:t>
          </a:r>
          <a:r>
            <a:rPr lang="en-US" sz="1600" b="1" i="0" u="none">
              <a:latin typeface="Calibri" panose="020F0502020204030204" pitchFamily="34" charset="0"/>
              <a:cs typeface="Calibri" panose="020F0502020204030204" pitchFamily="34" charset="0"/>
            </a:rPr>
            <a:t>òa, úy</a:t>
          </a:r>
          <a:r>
            <a:rPr lang="en-US" sz="1600" b="0" i="0" u="none">
              <a:latin typeface="Calibri" panose="020F0502020204030204" pitchFamily="34" charset="0"/>
              <a:cs typeface="Calibri" panose="020F0502020204030204" pitchFamily="34" charset="0"/>
            </a:rPr>
            <a:t> thay cho </a:t>
          </a:r>
          <a:r>
            <a:rPr lang="en-US" sz="1600" b="1" i="0" u="none">
              <a:latin typeface="Calibri" panose="020F0502020204030204" pitchFamily="34" charset="0"/>
              <a:cs typeface="Calibri" panose="020F0502020204030204" pitchFamily="34" charset="0"/>
            </a:rPr>
            <a:t>oà, uý</a:t>
          </a:r>
          <a:endParaRPr lang="en-US" sz="1600" b="1">
            <a:latin typeface="Calibri" panose="020F0502020204030204" pitchFamily="34" charset="0"/>
            <a:cs typeface="Calibri" panose="020F0502020204030204" pitchFamily="34" charset="0"/>
          </a:endParaRPr>
        </a:p>
      </dgm:t>
    </dgm:pt>
    <dgm:pt modelId="{F806E590-5F8E-48A1-96AC-9E738290D2ED}" type="parTrans" cxnId="{4D2DF581-8128-4440-9E51-29109DC6ED52}">
      <dgm:prSet/>
      <dgm:spPr/>
      <dgm:t>
        <a:bodyPr/>
        <a:lstStyle/>
        <a:p>
          <a:endParaRPr lang="en-US">
            <a:latin typeface="Calibri" panose="020F0502020204030204" pitchFamily="34" charset="0"/>
            <a:cs typeface="Calibri" panose="020F0502020204030204" pitchFamily="34" charset="0"/>
          </a:endParaRPr>
        </a:p>
      </dgm:t>
    </dgm:pt>
    <dgm:pt modelId="{20F77EFB-335C-4BC3-AD95-8421EDF343E6}" type="sibTrans" cxnId="{4D2DF581-8128-4440-9E51-29109DC6ED52}">
      <dgm:prSet/>
      <dgm:spPr/>
      <dgm:t>
        <a:bodyPr/>
        <a:lstStyle/>
        <a:p>
          <a:endParaRPr lang="en-US">
            <a:latin typeface="Calibri" panose="020F0502020204030204" pitchFamily="34" charset="0"/>
            <a:cs typeface="Calibri" panose="020F0502020204030204" pitchFamily="34" charset="0"/>
          </a:endParaRPr>
        </a:p>
      </dgm:t>
    </dgm:pt>
    <dgm:pt modelId="{660CF888-26B9-4DCA-B7E0-A150825288D0}">
      <dgm:prSet phldrT="[Text]"/>
      <dgm:spPr>
        <a:solidFill>
          <a:schemeClr val="accent6"/>
        </a:solidFill>
        <a:ln>
          <a:solidFill>
            <a:schemeClr val="accent6"/>
          </a:solidFill>
        </a:ln>
      </dgm:spPr>
      <dgm:t>
        <a:bodyPr/>
        <a:lstStyle/>
        <a:p>
          <a:r>
            <a:rPr lang="en-US">
              <a:latin typeface="Calibri" panose="020F0502020204030204" pitchFamily="34" charset="0"/>
              <a:cs typeface="Calibri" panose="020F0502020204030204" pitchFamily="34" charset="0"/>
            </a:rPr>
            <a:t>Đưa về dạng lowercase</a:t>
          </a:r>
        </a:p>
      </dgm:t>
    </dgm:pt>
    <dgm:pt modelId="{C1C2508F-5620-49AF-BFC7-5EF96CC474E3}" type="parTrans" cxnId="{947C7663-DE86-43C7-B3C9-9F5928A23C68}">
      <dgm:prSet/>
      <dgm:spPr/>
      <dgm:t>
        <a:bodyPr/>
        <a:lstStyle/>
        <a:p>
          <a:endParaRPr lang="en-US">
            <a:latin typeface="Calibri" panose="020F0502020204030204" pitchFamily="34" charset="0"/>
            <a:cs typeface="Calibri" panose="020F0502020204030204" pitchFamily="34" charset="0"/>
          </a:endParaRPr>
        </a:p>
      </dgm:t>
    </dgm:pt>
    <dgm:pt modelId="{197B6A99-6CC2-49FD-8495-CB34839ABB2C}" type="sibTrans" cxnId="{947C7663-DE86-43C7-B3C9-9F5928A23C68}">
      <dgm:prSet/>
      <dgm:spPr/>
      <dgm:t>
        <a:bodyPr/>
        <a:lstStyle/>
        <a:p>
          <a:endParaRPr lang="en-US">
            <a:latin typeface="Calibri" panose="020F0502020204030204" pitchFamily="34" charset="0"/>
            <a:cs typeface="Calibri" panose="020F0502020204030204" pitchFamily="34" charset="0"/>
          </a:endParaRPr>
        </a:p>
      </dgm:t>
    </dgm:pt>
    <dgm:pt modelId="{BA1616FF-810F-45C9-9A2F-AC41CB3CC6BC}">
      <dgm:prSet phldrT="[Text]" custT="1"/>
      <dgm:spPr/>
      <dgm:t>
        <a:bodyPr/>
        <a:lstStyle/>
        <a:p>
          <a:r>
            <a:rPr lang="en-US" sz="1600">
              <a:latin typeface="Calibri" panose="020F0502020204030204" pitchFamily="34" charset="0"/>
              <a:cs typeface="Calibri" panose="020F0502020204030204" pitchFamily="34" charset="0"/>
            </a:rPr>
            <a:t>Đưa về dạng viết thường</a:t>
          </a:r>
        </a:p>
      </dgm:t>
    </dgm:pt>
    <dgm:pt modelId="{9544FBF8-477A-41E1-A1AC-3D721A7822EB}" type="parTrans" cxnId="{BA5CF126-908D-4215-B2E2-AF7012301DA0}">
      <dgm:prSet/>
      <dgm:spPr/>
      <dgm:t>
        <a:bodyPr/>
        <a:lstStyle/>
        <a:p>
          <a:endParaRPr lang="en-US">
            <a:latin typeface="Calibri" panose="020F0502020204030204" pitchFamily="34" charset="0"/>
            <a:cs typeface="Calibri" panose="020F0502020204030204" pitchFamily="34" charset="0"/>
          </a:endParaRPr>
        </a:p>
      </dgm:t>
    </dgm:pt>
    <dgm:pt modelId="{6F62B292-7542-4770-A5DA-AD6E93F9642D}" type="sibTrans" cxnId="{BA5CF126-908D-4215-B2E2-AF7012301DA0}">
      <dgm:prSet/>
      <dgm:spPr/>
      <dgm:t>
        <a:bodyPr/>
        <a:lstStyle/>
        <a:p>
          <a:endParaRPr lang="en-US">
            <a:latin typeface="Calibri" panose="020F0502020204030204" pitchFamily="34" charset="0"/>
            <a:cs typeface="Calibri" panose="020F0502020204030204" pitchFamily="34" charset="0"/>
          </a:endParaRPr>
        </a:p>
      </dgm:t>
    </dgm:pt>
    <dgm:pt modelId="{97DB74B5-36C1-4083-BE16-BE9779159093}">
      <dgm:prSet phldrT="[Text]"/>
      <dgm:spPr>
        <a:solidFill>
          <a:schemeClr val="accent6">
            <a:lumMod val="75000"/>
          </a:schemeClr>
        </a:solidFill>
      </dgm:spPr>
      <dgm:t>
        <a:bodyPr/>
        <a:lstStyle/>
        <a:p>
          <a:r>
            <a:rPr lang="en-US">
              <a:latin typeface="Calibri" panose="020F0502020204030204" pitchFamily="34" charset="0"/>
              <a:cs typeface="Calibri" panose="020F0502020204030204" pitchFamily="34" charset="0"/>
            </a:rPr>
            <a:t>Tách từ</a:t>
          </a:r>
        </a:p>
      </dgm:t>
    </dgm:pt>
    <dgm:pt modelId="{6C1A497B-059D-41D7-B22F-7BDC6CFD947A}" type="parTrans" cxnId="{97D15D88-2DC1-4956-9B64-C442B4AE1CB3}">
      <dgm:prSet/>
      <dgm:spPr/>
      <dgm:t>
        <a:bodyPr/>
        <a:lstStyle/>
        <a:p>
          <a:endParaRPr lang="en-US">
            <a:latin typeface="Calibri" panose="020F0502020204030204" pitchFamily="34" charset="0"/>
            <a:cs typeface="Calibri" panose="020F0502020204030204" pitchFamily="34" charset="0"/>
          </a:endParaRPr>
        </a:p>
      </dgm:t>
    </dgm:pt>
    <dgm:pt modelId="{F04D9720-1E1D-4133-9C2F-A9F070591B2B}" type="sibTrans" cxnId="{97D15D88-2DC1-4956-9B64-C442B4AE1CB3}">
      <dgm:prSet/>
      <dgm:spPr/>
      <dgm:t>
        <a:bodyPr/>
        <a:lstStyle/>
        <a:p>
          <a:endParaRPr lang="en-US">
            <a:latin typeface="Calibri" panose="020F0502020204030204" pitchFamily="34" charset="0"/>
            <a:cs typeface="Calibri" panose="020F0502020204030204" pitchFamily="34" charset="0"/>
          </a:endParaRPr>
        </a:p>
      </dgm:t>
    </dgm:pt>
    <dgm:pt modelId="{B059B0DE-AE0E-408C-98A7-05AB6DD73373}">
      <dgm:prSet phldrT="[Text]" custT="1"/>
      <dgm:spPr/>
      <dgm:t>
        <a:bodyPr/>
        <a:lstStyle/>
        <a:p>
          <a:r>
            <a:rPr lang="en-US" sz="1600" b="0" i="0" u="none">
              <a:latin typeface="Calibri" panose="020F0502020204030204" pitchFamily="34" charset="0"/>
              <a:cs typeface="Calibri" panose="020F0502020204030204" pitchFamily="34" charset="0"/>
            </a:rPr>
            <a:t>Tách thành từ đơn, từ ghép</a:t>
          </a:r>
          <a:endParaRPr lang="en-US" sz="1600">
            <a:latin typeface="Calibri" panose="020F0502020204030204" pitchFamily="34" charset="0"/>
            <a:cs typeface="Calibri" panose="020F0502020204030204" pitchFamily="34" charset="0"/>
          </a:endParaRPr>
        </a:p>
      </dgm:t>
    </dgm:pt>
    <dgm:pt modelId="{727AA871-1A31-445C-A336-3204D36FAC47}" type="parTrans" cxnId="{4961C5D8-87CF-431D-8E8D-857C807E64B3}">
      <dgm:prSet/>
      <dgm:spPr/>
      <dgm:t>
        <a:bodyPr/>
        <a:lstStyle/>
        <a:p>
          <a:endParaRPr lang="en-US">
            <a:latin typeface="Calibri" panose="020F0502020204030204" pitchFamily="34" charset="0"/>
            <a:cs typeface="Calibri" panose="020F0502020204030204" pitchFamily="34" charset="0"/>
          </a:endParaRPr>
        </a:p>
      </dgm:t>
    </dgm:pt>
    <dgm:pt modelId="{EB87680C-8ED2-476E-AF1D-D26D672907E1}" type="sibTrans" cxnId="{4961C5D8-87CF-431D-8E8D-857C807E64B3}">
      <dgm:prSet/>
      <dgm:spPr/>
      <dgm:t>
        <a:bodyPr/>
        <a:lstStyle/>
        <a:p>
          <a:endParaRPr lang="en-US">
            <a:latin typeface="Calibri" panose="020F0502020204030204" pitchFamily="34" charset="0"/>
            <a:cs typeface="Calibri" panose="020F0502020204030204" pitchFamily="34" charset="0"/>
          </a:endParaRPr>
        </a:p>
      </dgm:t>
    </dgm:pt>
    <dgm:pt modelId="{2F3B5BE3-DD12-4FA5-AA62-9659496BECB1}">
      <dgm:prSet phldrT="[Text]" custT="1"/>
      <dgm:spPr/>
      <dgm:t>
        <a:bodyPr/>
        <a:lstStyle/>
        <a:p>
          <a:r>
            <a:rPr lang="en-US" sz="1400">
              <a:latin typeface="Calibri" panose="020F0502020204030204" pitchFamily="34" charset="0"/>
              <a:cs typeface="Calibri" panose="020F0502020204030204" pitchFamily="34" charset="0"/>
            </a:rPr>
            <a:t>Xoá bỏ ký tự thừa</a:t>
          </a:r>
        </a:p>
      </dgm:t>
    </dgm:pt>
    <dgm:pt modelId="{94430325-8925-4D0F-BDBA-FC725C13AC7B}" type="parTrans" cxnId="{2CB70B7F-514C-4527-9C89-B9D8696DE6B9}">
      <dgm:prSet/>
      <dgm:spPr/>
      <dgm:t>
        <a:bodyPr/>
        <a:lstStyle/>
        <a:p>
          <a:endParaRPr lang="en-US"/>
        </a:p>
      </dgm:t>
    </dgm:pt>
    <dgm:pt modelId="{E79BF490-8C1B-4D12-8649-B49D2D708F6B}" type="sibTrans" cxnId="{2CB70B7F-514C-4527-9C89-B9D8696DE6B9}">
      <dgm:prSet/>
      <dgm:spPr/>
      <dgm:t>
        <a:bodyPr/>
        <a:lstStyle/>
        <a:p>
          <a:endParaRPr lang="en-US"/>
        </a:p>
      </dgm:t>
    </dgm:pt>
    <dgm:pt modelId="{F7851F89-79EC-4B5E-93A7-F427D92B5811}">
      <dgm:prSet phldrT="[Text]" custT="1"/>
      <dgm:spPr/>
      <dgm:t>
        <a:bodyPr/>
        <a:lstStyle/>
        <a:p>
          <a:r>
            <a:rPr lang="en-US" sz="1600">
              <a:latin typeface="Calibri" panose="020F0502020204030204" pitchFamily="34" charset="0"/>
              <a:cs typeface="Calibri" panose="020F0502020204030204" pitchFamily="34" charset="0"/>
            </a:rPr>
            <a:t>Loại bỏ dấu chấm, phẩy, ngắt dòng, …</a:t>
          </a:r>
        </a:p>
      </dgm:t>
    </dgm:pt>
    <dgm:pt modelId="{CA9A1F4D-C9E1-4FFA-BD3B-C3821D07EB71}" type="parTrans" cxnId="{0A1D5B7E-ED45-4621-9A98-B0370CC15FB7}">
      <dgm:prSet/>
      <dgm:spPr/>
      <dgm:t>
        <a:bodyPr/>
        <a:lstStyle/>
        <a:p>
          <a:endParaRPr lang="en-US"/>
        </a:p>
      </dgm:t>
    </dgm:pt>
    <dgm:pt modelId="{92F1D242-F570-4BC6-9233-BE1AE3A52839}" type="sibTrans" cxnId="{0A1D5B7E-ED45-4621-9A98-B0370CC15FB7}">
      <dgm:prSet/>
      <dgm:spPr/>
      <dgm:t>
        <a:bodyPr/>
        <a:lstStyle/>
        <a:p>
          <a:endParaRPr lang="en-US"/>
        </a:p>
      </dgm:t>
    </dgm:pt>
    <dgm:pt modelId="{C61DA4F8-10F1-4802-8B42-51317A38CDB9}">
      <dgm:prSet phldrT="[Text]" custT="1"/>
      <dgm:spPr/>
      <dgm:t>
        <a:bodyPr/>
        <a:lstStyle/>
        <a:p>
          <a:r>
            <a:rPr lang="en-US" sz="1400">
              <a:latin typeface="Calibri" panose="020F0502020204030204" pitchFamily="34" charset="0"/>
              <a:cs typeface="Calibri" panose="020F0502020204030204" pitchFamily="34" charset="0"/>
            </a:rPr>
            <a:t>Loại bỏ stopwords</a:t>
          </a:r>
        </a:p>
      </dgm:t>
    </dgm:pt>
    <dgm:pt modelId="{A63D824B-1523-402B-9CCA-E8935927398D}" type="parTrans" cxnId="{80084E2C-CAE0-4CC5-9D2D-7FB8C05A6404}">
      <dgm:prSet/>
      <dgm:spPr/>
      <dgm:t>
        <a:bodyPr/>
        <a:lstStyle/>
        <a:p>
          <a:endParaRPr lang="en-US"/>
        </a:p>
      </dgm:t>
    </dgm:pt>
    <dgm:pt modelId="{9816C9F7-76C6-4759-8A73-4503CA9C7C22}" type="sibTrans" cxnId="{80084E2C-CAE0-4CC5-9D2D-7FB8C05A6404}">
      <dgm:prSet/>
      <dgm:spPr/>
      <dgm:t>
        <a:bodyPr/>
        <a:lstStyle/>
        <a:p>
          <a:endParaRPr lang="en-US"/>
        </a:p>
      </dgm:t>
    </dgm:pt>
    <dgm:pt modelId="{D4532FBB-B856-4BC9-B92E-B03E45400866}">
      <dgm:prSet phldrT="[Text]" custT="1"/>
      <dgm:spPr/>
      <dgm:t>
        <a:bodyPr/>
        <a:lstStyle/>
        <a:p>
          <a:r>
            <a:rPr lang="en-US" sz="1600">
              <a:latin typeface="Calibri" panose="020F0502020204030204" pitchFamily="34" charset="0"/>
              <a:cs typeface="Calibri" panose="020F0502020204030204" pitchFamily="34" charset="0"/>
            </a:rPr>
            <a:t>Loại bỏ những từ xuất hiện quá nhiều, những từ nối</a:t>
          </a:r>
        </a:p>
      </dgm:t>
    </dgm:pt>
    <dgm:pt modelId="{9176AFDD-B70B-47FA-AA22-9F2D483AD482}" type="parTrans" cxnId="{3B8929D1-B0C4-4E72-9A10-2457F92C2E2E}">
      <dgm:prSet/>
      <dgm:spPr/>
      <dgm:t>
        <a:bodyPr/>
        <a:lstStyle/>
        <a:p>
          <a:endParaRPr lang="en-US"/>
        </a:p>
      </dgm:t>
    </dgm:pt>
    <dgm:pt modelId="{3553A60C-7606-4BAD-8C2E-2D31299CDDF1}" type="sibTrans" cxnId="{3B8929D1-B0C4-4E72-9A10-2457F92C2E2E}">
      <dgm:prSet/>
      <dgm:spPr/>
      <dgm:t>
        <a:bodyPr/>
        <a:lstStyle/>
        <a:p>
          <a:endParaRPr lang="en-US"/>
        </a:p>
      </dgm:t>
    </dgm:pt>
    <dgm:pt modelId="{C0EB8FA8-00B6-441B-83C7-8688976DF06E}">
      <dgm:prSet phldrT="[Text]"/>
      <dgm:spPr>
        <a:solidFill>
          <a:srgbClr val="FF0000"/>
        </a:solidFill>
        <a:ln>
          <a:solidFill>
            <a:schemeClr val="accent1"/>
          </a:solidFill>
        </a:ln>
      </dgm:spPr>
      <dgm:t>
        <a:bodyPr/>
        <a:lstStyle/>
        <a:p>
          <a:r>
            <a:rPr lang="en-US">
              <a:latin typeface="Calibri" panose="020F0502020204030204" pitchFamily="34" charset="0"/>
              <a:cs typeface="Calibri" panose="020F0502020204030204" pitchFamily="34" charset="0"/>
            </a:rPr>
            <a:t>Loại bỏ HTML</a:t>
          </a:r>
        </a:p>
      </dgm:t>
    </dgm:pt>
    <dgm:pt modelId="{8136ABF3-AF3E-43E2-9C34-B8C1083FF2B4}" type="parTrans" cxnId="{9E4E6B84-EE71-4247-AD78-043A42FE638E}">
      <dgm:prSet/>
      <dgm:spPr/>
      <dgm:t>
        <a:bodyPr/>
        <a:lstStyle/>
        <a:p>
          <a:endParaRPr lang="en-US"/>
        </a:p>
      </dgm:t>
    </dgm:pt>
    <dgm:pt modelId="{A302D589-1198-41E8-9AFE-5F59996C05C8}" type="sibTrans" cxnId="{9E4E6B84-EE71-4247-AD78-043A42FE638E}">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8" custLinFactNeighborX="0">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8">
        <dgm:presLayoutVars>
          <dgm:bulletEnabled val="1"/>
        </dgm:presLayoutVars>
      </dgm:prSet>
      <dgm:spPr/>
    </dgm:pt>
    <dgm:pt modelId="{6BA46904-CB7C-4538-BD49-D3891EF19552}" type="pres">
      <dgm:prSet presAssocID="{4259F840-24E7-476F-9F30-482E46395856}" presName="ConnectLine1" presStyleLbl="sibTrans1D1" presStyleIdx="0" presStyleCnt="8"/>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8"/>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8BBA0C1C-0150-4F0F-85B8-81EABFD8F304}" type="pres">
      <dgm:prSet presAssocID="{C0EB8FA8-00B6-441B-83C7-8688976DF06E}" presName="composite1" presStyleCnt="0"/>
      <dgm:spPr/>
    </dgm:pt>
    <dgm:pt modelId="{2AC8135E-A948-43A5-8DAD-9E0D16840A66}" type="pres">
      <dgm:prSet presAssocID="{C0EB8FA8-00B6-441B-83C7-8688976DF06E}" presName="parent1" presStyleLbl="alignNode1" presStyleIdx="1" presStyleCnt="8" custLinFactNeighborX="-1599" custLinFactNeighborY="-3433">
        <dgm:presLayoutVars>
          <dgm:chMax val="1"/>
          <dgm:chPref val="1"/>
          <dgm:bulletEnabled val="1"/>
        </dgm:presLayoutVars>
      </dgm:prSet>
      <dgm:spPr/>
    </dgm:pt>
    <dgm:pt modelId="{7C2071B0-ABB6-4053-B6BD-243D1E4375CB}" type="pres">
      <dgm:prSet presAssocID="{C0EB8FA8-00B6-441B-83C7-8688976DF06E}" presName="Childtext1" presStyleLbl="revTx" presStyleIdx="1" presStyleCnt="8">
        <dgm:presLayoutVars>
          <dgm:bulletEnabled val="1"/>
        </dgm:presLayoutVars>
      </dgm:prSet>
      <dgm:spPr/>
    </dgm:pt>
    <dgm:pt modelId="{FE8A2F3E-A45A-49DC-9F54-9EA5C8F9E5D5}" type="pres">
      <dgm:prSet presAssocID="{C0EB8FA8-00B6-441B-83C7-8688976DF06E}" presName="ConnectLine1" presStyleLbl="sibTrans1D1" presStyleIdx="1" presStyleCnt="8"/>
      <dgm:spPr>
        <a:noFill/>
        <a:ln w="9525" cap="flat" cmpd="sng" algn="ctr">
          <a:solidFill>
            <a:schemeClr val="accent3">
              <a:hueOff val="0"/>
              <a:satOff val="0"/>
              <a:lumOff val="0"/>
              <a:alphaOff val="0"/>
            </a:schemeClr>
          </a:solidFill>
          <a:prstDash val="dash"/>
        </a:ln>
        <a:effectLst/>
      </dgm:spPr>
    </dgm:pt>
    <dgm:pt modelId="{466B850E-3EB4-41AD-94B5-4C50FB26F9D9}" type="pres">
      <dgm:prSet presAssocID="{C0EB8FA8-00B6-441B-83C7-8688976DF06E}" presName="ConnectLineEnd1" presStyleLbl="lnNode1" presStyleIdx="1" presStyleCnt="8"/>
      <dgm:spPr/>
    </dgm:pt>
    <dgm:pt modelId="{CC1FD909-76E7-4988-BE8D-EDD8E311EAE9}" type="pres">
      <dgm:prSet presAssocID="{C0EB8FA8-00B6-441B-83C7-8688976DF06E}" presName="EmptyPane1" presStyleCnt="0"/>
      <dgm:spPr/>
    </dgm:pt>
    <dgm:pt modelId="{BF20A110-AFCE-43AA-86CD-65D153145BFB}" type="pres">
      <dgm:prSet presAssocID="{A302D589-1198-41E8-9AFE-5F59996C05C8}"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2" presStyleCnt="8">
        <dgm:presLayoutVars>
          <dgm:chMax val="1"/>
          <dgm:chPref val="1"/>
          <dgm:bulletEnabled val="1"/>
        </dgm:presLayoutVars>
      </dgm:prSet>
      <dgm:spPr/>
    </dgm:pt>
    <dgm:pt modelId="{FEBD3C2A-A340-470A-A475-AE614EA07678}" type="pres">
      <dgm:prSet presAssocID="{E4033A39-DCC4-4038-9562-AEDDBBB37A99}" presName="Childtext1" presStyleLbl="revTx" presStyleIdx="2" presStyleCnt="8">
        <dgm:presLayoutVars>
          <dgm:bulletEnabled val="1"/>
        </dgm:presLayoutVars>
      </dgm:prSet>
      <dgm:spPr/>
    </dgm:pt>
    <dgm:pt modelId="{080474C8-0FEA-4FD1-97F1-0978CFB4A37F}" type="pres">
      <dgm:prSet presAssocID="{E4033A39-DCC4-4038-9562-AEDDBBB37A99}" presName="ConnectLine1" presStyleLbl="sibTrans1D1" presStyleIdx="2" presStyleCnt="8"/>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2" presStyleCnt="8"/>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3" presStyleCnt="8">
        <dgm:presLayoutVars>
          <dgm:chMax val="1"/>
          <dgm:chPref val="1"/>
          <dgm:bulletEnabled val="1"/>
        </dgm:presLayoutVars>
      </dgm:prSet>
      <dgm:spPr/>
    </dgm:pt>
    <dgm:pt modelId="{80CDBBF8-C6B4-4166-87C1-DC9120CC7586}" type="pres">
      <dgm:prSet presAssocID="{87BF7896-20EA-4E8F-B6F4-A34EC5C9CB50}" presName="Childtext1" presStyleLbl="revTx" presStyleIdx="3" presStyleCnt="8">
        <dgm:presLayoutVars>
          <dgm:bulletEnabled val="1"/>
        </dgm:presLayoutVars>
      </dgm:prSet>
      <dgm:spPr/>
    </dgm:pt>
    <dgm:pt modelId="{89759DE5-9F8A-470E-A6D8-F13BB4DEE93D}" type="pres">
      <dgm:prSet presAssocID="{87BF7896-20EA-4E8F-B6F4-A34EC5C9CB50}" presName="ConnectLine1" presStyleLbl="sibTrans1D1" presStyleIdx="3" presStyleCnt="8"/>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3" presStyleCnt="8"/>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4" presStyleCnt="8">
        <dgm:presLayoutVars>
          <dgm:chMax val="1"/>
          <dgm:chPref val="1"/>
          <dgm:bulletEnabled val="1"/>
        </dgm:presLayoutVars>
      </dgm:prSet>
      <dgm:spPr/>
    </dgm:pt>
    <dgm:pt modelId="{36210ACA-E081-40B5-87EC-500863B13ADD}" type="pres">
      <dgm:prSet presAssocID="{660CF888-26B9-4DCA-B7E0-A150825288D0}" presName="Childtext1" presStyleLbl="revTx" presStyleIdx="4" presStyleCnt="8">
        <dgm:presLayoutVars>
          <dgm:bulletEnabled val="1"/>
        </dgm:presLayoutVars>
      </dgm:prSet>
      <dgm:spPr/>
    </dgm:pt>
    <dgm:pt modelId="{EA3C7446-024E-4EEF-BED4-FFB1F2246CF3}" type="pres">
      <dgm:prSet presAssocID="{660CF888-26B9-4DCA-B7E0-A150825288D0}" presName="ConnectLine1" presStyleLbl="sibTrans1D1" presStyleIdx="4" presStyleCnt="8"/>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4" presStyleCnt="8"/>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5" presStyleCnt="8">
        <dgm:presLayoutVars>
          <dgm:chMax val="1"/>
          <dgm:chPref val="1"/>
          <dgm:bulletEnabled val="1"/>
        </dgm:presLayoutVars>
      </dgm:prSet>
      <dgm:spPr/>
    </dgm:pt>
    <dgm:pt modelId="{9679B796-2B40-4D87-8578-52BF0C29AEB4}" type="pres">
      <dgm:prSet presAssocID="{97DB74B5-36C1-4083-BE16-BE9779159093}" presName="Childtext1" presStyleLbl="revTx" presStyleIdx="5" presStyleCnt="8">
        <dgm:presLayoutVars>
          <dgm:bulletEnabled val="1"/>
        </dgm:presLayoutVars>
      </dgm:prSet>
      <dgm:spPr/>
    </dgm:pt>
    <dgm:pt modelId="{894318B2-70C4-403D-BE3D-359CAB62002A}" type="pres">
      <dgm:prSet presAssocID="{97DB74B5-36C1-4083-BE16-BE9779159093}" presName="ConnectLine1" presStyleLbl="sibTrans1D1" presStyleIdx="5" presStyleCnt="8"/>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5" presStyleCnt="8"/>
      <dgm:spPr>
        <a:solidFill>
          <a:schemeClr val="accent6">
            <a:lumMod val="75000"/>
          </a:schemeClr>
        </a:solidFill>
      </dgm:spPr>
    </dgm:pt>
    <dgm:pt modelId="{B8E1DD63-FDF0-4B15-85B7-2053E048AAC9}" type="pres">
      <dgm:prSet presAssocID="{97DB74B5-36C1-4083-BE16-BE9779159093}" presName="EmptyPane1" presStyleCnt="0"/>
      <dgm:spPr/>
    </dgm:pt>
    <dgm:pt modelId="{9336EC13-E669-40A9-809F-044C369C5930}" type="pres">
      <dgm:prSet presAssocID="{F04D9720-1E1D-4133-9C2F-A9F070591B2B}" presName="spaceBetweenRectangles1" presStyleCnt="0"/>
      <dgm:spPr/>
    </dgm:pt>
    <dgm:pt modelId="{9A10BE7E-D996-4AB1-B774-717FBCC43327}" type="pres">
      <dgm:prSet presAssocID="{2F3B5BE3-DD12-4FA5-AA62-9659496BECB1}" presName="composite1" presStyleCnt="0"/>
      <dgm:spPr/>
    </dgm:pt>
    <dgm:pt modelId="{2D848D42-1020-4683-9E69-D071FB4CF0F8}" type="pres">
      <dgm:prSet presAssocID="{2F3B5BE3-DD12-4FA5-AA62-9659496BECB1}" presName="parent1" presStyleLbl="alignNode1" presStyleIdx="6" presStyleCnt="8">
        <dgm:presLayoutVars>
          <dgm:chMax val="1"/>
          <dgm:chPref val="1"/>
          <dgm:bulletEnabled val="1"/>
        </dgm:presLayoutVars>
      </dgm:prSet>
      <dgm:spPr/>
    </dgm:pt>
    <dgm:pt modelId="{B44C0C0D-7D9B-4BE1-99B9-3F267951AF7D}" type="pres">
      <dgm:prSet presAssocID="{2F3B5BE3-DD12-4FA5-AA62-9659496BECB1}" presName="Childtext1" presStyleLbl="revTx" presStyleIdx="6" presStyleCnt="8">
        <dgm:presLayoutVars>
          <dgm:bulletEnabled val="1"/>
        </dgm:presLayoutVars>
      </dgm:prSet>
      <dgm:spPr/>
    </dgm:pt>
    <dgm:pt modelId="{95E12CA5-CC2B-46C2-89E1-6B2AA5D2ABDA}" type="pres">
      <dgm:prSet presAssocID="{2F3B5BE3-DD12-4FA5-AA62-9659496BECB1}" presName="ConnectLine1" presStyleLbl="sibTrans1D1" presStyleIdx="6" presStyleCnt="8"/>
      <dgm:spPr>
        <a:noFill/>
        <a:ln w="6350" cap="flat" cmpd="sng" algn="ctr">
          <a:solidFill>
            <a:schemeClr val="accent2">
              <a:hueOff val="0"/>
              <a:satOff val="0"/>
              <a:lumOff val="0"/>
              <a:alphaOff val="0"/>
            </a:schemeClr>
          </a:solidFill>
          <a:prstDash val="dash"/>
          <a:miter lim="800000"/>
        </a:ln>
        <a:effectLst/>
      </dgm:spPr>
    </dgm:pt>
    <dgm:pt modelId="{1E69DBB6-7CC0-48DA-A1A0-1C7D080C290D}" type="pres">
      <dgm:prSet presAssocID="{2F3B5BE3-DD12-4FA5-AA62-9659496BECB1}" presName="ConnectLineEnd1" presStyleLbl="lnNode1" presStyleIdx="6" presStyleCnt="8"/>
      <dgm:spPr/>
    </dgm:pt>
    <dgm:pt modelId="{E99DDE22-8EB0-4B1E-B182-F6FE404B858D}" type="pres">
      <dgm:prSet presAssocID="{2F3B5BE3-DD12-4FA5-AA62-9659496BECB1}" presName="EmptyPane1" presStyleCnt="0"/>
      <dgm:spPr/>
    </dgm:pt>
    <dgm:pt modelId="{57C64A50-1686-42CA-A5C4-C55CAF5E864F}" type="pres">
      <dgm:prSet presAssocID="{E79BF490-8C1B-4D12-8649-B49D2D708F6B}" presName="spaceBetweenRectangles1" presStyleCnt="0"/>
      <dgm:spPr/>
    </dgm:pt>
    <dgm:pt modelId="{18B84AB7-62C3-4B99-A0ED-A87E03D01BEB}" type="pres">
      <dgm:prSet presAssocID="{C61DA4F8-10F1-4802-8B42-51317A38CDB9}" presName="composite1" presStyleCnt="0"/>
      <dgm:spPr/>
    </dgm:pt>
    <dgm:pt modelId="{AAD70AA8-3B66-4238-B795-EB8CE20605F5}" type="pres">
      <dgm:prSet presAssocID="{C61DA4F8-10F1-4802-8B42-51317A38CDB9}" presName="parent1" presStyleLbl="alignNode1" presStyleIdx="7" presStyleCnt="8">
        <dgm:presLayoutVars>
          <dgm:chMax val="1"/>
          <dgm:chPref val="1"/>
          <dgm:bulletEnabled val="1"/>
        </dgm:presLayoutVars>
      </dgm:prSet>
      <dgm:spPr/>
    </dgm:pt>
    <dgm:pt modelId="{C993DE9B-94AD-4C3A-8004-48ED8BE4AA1D}" type="pres">
      <dgm:prSet presAssocID="{C61DA4F8-10F1-4802-8B42-51317A38CDB9}" presName="Childtext1" presStyleLbl="revTx" presStyleIdx="7" presStyleCnt="8">
        <dgm:presLayoutVars>
          <dgm:bulletEnabled val="1"/>
        </dgm:presLayoutVars>
      </dgm:prSet>
      <dgm:spPr/>
    </dgm:pt>
    <dgm:pt modelId="{A7337F91-519D-4F56-B3DB-1A49A8D1738A}" type="pres">
      <dgm:prSet presAssocID="{C61DA4F8-10F1-4802-8B42-51317A38CDB9}" presName="ConnectLine1" presStyleLbl="sibTrans1D1" presStyleIdx="7" presStyleCnt="8"/>
      <dgm:spPr>
        <a:noFill/>
        <a:ln w="6350" cap="flat" cmpd="sng" algn="ctr">
          <a:solidFill>
            <a:schemeClr val="accent3">
              <a:hueOff val="0"/>
              <a:satOff val="0"/>
              <a:lumOff val="0"/>
              <a:alphaOff val="0"/>
            </a:schemeClr>
          </a:solidFill>
          <a:prstDash val="dash"/>
          <a:miter lim="800000"/>
        </a:ln>
        <a:effectLst/>
      </dgm:spPr>
    </dgm:pt>
    <dgm:pt modelId="{B37EB2BD-F05D-4A6D-9BE0-A63DBE0E3F66}" type="pres">
      <dgm:prSet presAssocID="{C61DA4F8-10F1-4802-8B42-51317A38CDB9}" presName="ConnectLineEnd1" presStyleLbl="lnNode1" presStyleIdx="7" presStyleCnt="8"/>
      <dgm:spPr/>
    </dgm:pt>
    <dgm:pt modelId="{BD079538-E069-4A48-8A5C-1FA1F5E84AAC}" type="pres">
      <dgm:prSet presAssocID="{C61DA4F8-10F1-4802-8B42-51317A38CDB9}"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3"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80084E2C-CAE0-4CC5-9D2D-7FB8C05A6404}" srcId="{E5B2E815-0D19-41DC-B01B-4D608769620A}" destId="{C61DA4F8-10F1-4802-8B42-51317A38CDB9}" srcOrd="7" destOrd="0" parTransId="{A63D824B-1523-402B-9CCA-E8935927398D}" sibTransId="{9816C9F7-76C6-4759-8A73-4503CA9C7C22}"/>
    <dgm:cxn modelId="{32EF2862-2950-4DF8-BEA8-CD19460CCA31}" srcId="{E5B2E815-0D19-41DC-B01B-4D608769620A}" destId="{E4033A39-DCC4-4038-9562-AEDDBBB37A99}" srcOrd="2"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4" destOrd="0" parTransId="{C1C2508F-5620-49AF-BFC7-5EF96CC474E3}" sibTransId="{197B6A99-6CC2-49FD-8495-CB34839ABB2C}"/>
    <dgm:cxn modelId="{1F06594F-D259-453B-9726-A594718297AA}" type="presOf" srcId="{C61DA4F8-10F1-4802-8B42-51317A38CDB9}" destId="{AAD70AA8-3B66-4238-B795-EB8CE20605F5}" srcOrd="0" destOrd="0" presId="urn:microsoft.com/office/officeart/2016/7/layout/RoundedRectangleTimeline"/>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0A1D5B7E-ED45-4621-9A98-B0370CC15FB7}" srcId="{2F3B5BE3-DD12-4FA5-AA62-9659496BECB1}" destId="{F7851F89-79EC-4B5E-93A7-F427D92B5811}" srcOrd="0" destOrd="0" parTransId="{CA9A1F4D-C9E1-4FFA-BD3B-C3821D07EB71}" sibTransId="{92F1D242-F570-4BC6-9233-BE1AE3A52839}"/>
    <dgm:cxn modelId="{2CB70B7F-514C-4527-9C89-B9D8696DE6B9}" srcId="{E5B2E815-0D19-41DC-B01B-4D608769620A}" destId="{2F3B5BE3-DD12-4FA5-AA62-9659496BECB1}" srcOrd="6" destOrd="0" parTransId="{94430325-8925-4D0F-BDBA-FC725C13AC7B}" sibTransId="{E79BF490-8C1B-4D12-8649-B49D2D708F6B}"/>
    <dgm:cxn modelId="{8DADB27F-77D8-430E-AAEE-44DC25103051}" type="presOf" srcId="{2F3B5BE3-DD12-4FA5-AA62-9659496BECB1}" destId="{2D848D42-1020-4683-9E69-D071FB4CF0F8}"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E4E6B84-EE71-4247-AD78-043A42FE638E}" srcId="{E5B2E815-0D19-41DC-B01B-4D608769620A}" destId="{C0EB8FA8-00B6-441B-83C7-8688976DF06E}" srcOrd="1" destOrd="0" parTransId="{8136ABF3-AF3E-43E2-9C34-B8C1083FF2B4}" sibTransId="{A302D589-1198-41E8-9AFE-5F59996C05C8}"/>
    <dgm:cxn modelId="{97D15D88-2DC1-4956-9B64-C442B4AE1CB3}" srcId="{E5B2E815-0D19-41DC-B01B-4D608769620A}" destId="{97DB74B5-36C1-4083-BE16-BE9779159093}" srcOrd="5"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3B8460A5-1ABB-4015-A9CF-FA0340018181}" type="presOf" srcId="{D4532FBB-B856-4BC9-B92E-B03E45400866}" destId="{C993DE9B-94AD-4C3A-8004-48ED8BE4AA1D}" srcOrd="0" destOrd="0" presId="urn:microsoft.com/office/officeart/2016/7/layout/RoundedRectangleTimeline"/>
    <dgm:cxn modelId="{06C278A6-C1F1-4A90-B0A8-74DE566DECDF}" type="presOf" srcId="{F7851F89-79EC-4B5E-93A7-F427D92B5811}" destId="{B44C0C0D-7D9B-4BE1-99B9-3F267951AF7D}"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CEC51DB8-71BB-45F1-816D-E7FFE077358E}" type="presOf" srcId="{C0EB8FA8-00B6-441B-83C7-8688976DF06E}" destId="{2AC8135E-A948-43A5-8DAD-9E0D16840A66}"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3B8929D1-B0C4-4E72-9A10-2457F92C2E2E}" srcId="{C61DA4F8-10F1-4802-8B42-51317A38CDB9}" destId="{D4532FBB-B856-4BC9-B92E-B03E45400866}" srcOrd="0" destOrd="0" parTransId="{9176AFDD-B70B-47FA-AA22-9F2D483AD482}" sibTransId="{3553A60C-7606-4BAD-8C2E-2D31299CDDF1}"/>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8A3E30DE-873D-4484-9C21-37231EC1C2C2}" type="presParOf" srcId="{196C9F68-3606-4282-A4C6-4485F1280B5F}" destId="{8BBA0C1C-0150-4F0F-85B8-81EABFD8F304}" srcOrd="2" destOrd="0" presId="urn:microsoft.com/office/officeart/2016/7/layout/RoundedRectangleTimeline"/>
    <dgm:cxn modelId="{A285D608-271C-4783-999F-0B3F885B1E44}" type="presParOf" srcId="{8BBA0C1C-0150-4F0F-85B8-81EABFD8F304}" destId="{2AC8135E-A948-43A5-8DAD-9E0D16840A66}" srcOrd="0" destOrd="0" presId="urn:microsoft.com/office/officeart/2016/7/layout/RoundedRectangleTimeline"/>
    <dgm:cxn modelId="{43BFFB06-8AFC-4AAA-BD75-BA149CF8A87C}" type="presParOf" srcId="{8BBA0C1C-0150-4F0F-85B8-81EABFD8F304}" destId="{7C2071B0-ABB6-4053-B6BD-243D1E4375CB}" srcOrd="1" destOrd="0" presId="urn:microsoft.com/office/officeart/2016/7/layout/RoundedRectangleTimeline"/>
    <dgm:cxn modelId="{59D02D33-0B55-4D61-B838-D282133957D2}" type="presParOf" srcId="{8BBA0C1C-0150-4F0F-85B8-81EABFD8F304}" destId="{FE8A2F3E-A45A-49DC-9F54-9EA5C8F9E5D5}" srcOrd="2" destOrd="0" presId="urn:microsoft.com/office/officeart/2016/7/layout/RoundedRectangleTimeline"/>
    <dgm:cxn modelId="{7C3435B0-0AF9-4DBB-86A2-71A414CF017B}" type="presParOf" srcId="{8BBA0C1C-0150-4F0F-85B8-81EABFD8F304}" destId="{466B850E-3EB4-41AD-94B5-4C50FB26F9D9}" srcOrd="3" destOrd="0" presId="urn:microsoft.com/office/officeart/2016/7/layout/RoundedRectangleTimeline"/>
    <dgm:cxn modelId="{F97FBEF7-A6FA-41D3-BDF7-440B9D6AB382}" type="presParOf" srcId="{8BBA0C1C-0150-4F0F-85B8-81EABFD8F304}" destId="{CC1FD909-76E7-4988-BE8D-EDD8E311EAE9}" srcOrd="4" destOrd="0" presId="urn:microsoft.com/office/officeart/2016/7/layout/RoundedRectangleTimeline"/>
    <dgm:cxn modelId="{61395EB7-A43C-448E-9294-5D99FD0180C9}" type="presParOf" srcId="{196C9F68-3606-4282-A4C6-4485F1280B5F}" destId="{BF20A110-AFCE-43AA-86CD-65D153145BFB}" srcOrd="3" destOrd="0" presId="urn:microsoft.com/office/officeart/2016/7/layout/RoundedRectangleTimeline"/>
    <dgm:cxn modelId="{74F95C78-3813-45AA-932B-C94A3B7513CB}" type="presParOf" srcId="{196C9F68-3606-4282-A4C6-4485F1280B5F}" destId="{07989479-D1A2-4D15-AA3A-B0CFFB9F91D9}" srcOrd="4"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5" destOrd="0" presId="urn:microsoft.com/office/officeart/2016/7/layout/RoundedRectangleTimeline"/>
    <dgm:cxn modelId="{46F7084B-A873-4467-94F4-3AD8C57AA15B}" type="presParOf" srcId="{196C9F68-3606-4282-A4C6-4485F1280B5F}" destId="{FB379A6E-C0F9-420B-90FC-2785E757E6AE}" srcOrd="6"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7" destOrd="0" presId="urn:microsoft.com/office/officeart/2016/7/layout/RoundedRectangleTimeline"/>
    <dgm:cxn modelId="{B44021F9-64F2-42AF-8887-CE643D474544}" type="presParOf" srcId="{196C9F68-3606-4282-A4C6-4485F1280B5F}" destId="{B0E1F84C-D563-44BC-8BD7-46D8F837902A}" srcOrd="8"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9" destOrd="0" presId="urn:microsoft.com/office/officeart/2016/7/layout/RoundedRectangleTimeline"/>
    <dgm:cxn modelId="{2E1BA3A4-18DB-49E6-9DF9-3510522C180C}" type="presParOf" srcId="{196C9F68-3606-4282-A4C6-4485F1280B5F}" destId="{03163906-36D6-4FB8-BB18-E04FA84A47A6}" srcOrd="10"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 modelId="{9A524EC0-FF42-4738-AB1E-15F79C6C3F5E}" type="presParOf" srcId="{196C9F68-3606-4282-A4C6-4485F1280B5F}" destId="{9336EC13-E669-40A9-809F-044C369C5930}" srcOrd="11" destOrd="0" presId="urn:microsoft.com/office/officeart/2016/7/layout/RoundedRectangleTimeline"/>
    <dgm:cxn modelId="{48F35F99-E626-4799-9928-D1FD9E070EB3}" type="presParOf" srcId="{196C9F68-3606-4282-A4C6-4485F1280B5F}" destId="{9A10BE7E-D996-4AB1-B774-717FBCC43327}" srcOrd="12" destOrd="0" presId="urn:microsoft.com/office/officeart/2016/7/layout/RoundedRectangleTimeline"/>
    <dgm:cxn modelId="{71F14403-A3C3-4310-A303-38941B3D9C85}" type="presParOf" srcId="{9A10BE7E-D996-4AB1-B774-717FBCC43327}" destId="{2D848D42-1020-4683-9E69-D071FB4CF0F8}" srcOrd="0" destOrd="0" presId="urn:microsoft.com/office/officeart/2016/7/layout/RoundedRectangleTimeline"/>
    <dgm:cxn modelId="{304B413C-E779-4D60-BC95-C445D60CC8E8}" type="presParOf" srcId="{9A10BE7E-D996-4AB1-B774-717FBCC43327}" destId="{B44C0C0D-7D9B-4BE1-99B9-3F267951AF7D}" srcOrd="1" destOrd="0" presId="urn:microsoft.com/office/officeart/2016/7/layout/RoundedRectangleTimeline"/>
    <dgm:cxn modelId="{C09F20AD-0BE1-4DFF-9691-252319E4B9A9}" type="presParOf" srcId="{9A10BE7E-D996-4AB1-B774-717FBCC43327}" destId="{95E12CA5-CC2B-46C2-89E1-6B2AA5D2ABDA}" srcOrd="2" destOrd="0" presId="urn:microsoft.com/office/officeart/2016/7/layout/RoundedRectangleTimeline"/>
    <dgm:cxn modelId="{DC2386E0-7B38-4BAC-BFA6-6615A3CFDD8A}" type="presParOf" srcId="{9A10BE7E-D996-4AB1-B774-717FBCC43327}" destId="{1E69DBB6-7CC0-48DA-A1A0-1C7D080C290D}" srcOrd="3" destOrd="0" presId="urn:microsoft.com/office/officeart/2016/7/layout/RoundedRectangleTimeline"/>
    <dgm:cxn modelId="{70489C05-07BF-4CE8-B5FD-602077C2953A}" type="presParOf" srcId="{9A10BE7E-D996-4AB1-B774-717FBCC43327}" destId="{E99DDE22-8EB0-4B1E-B182-F6FE404B858D}" srcOrd="4" destOrd="0" presId="urn:microsoft.com/office/officeart/2016/7/layout/RoundedRectangleTimeline"/>
    <dgm:cxn modelId="{8E4E224A-6658-4BDE-AE6A-723117BB5B69}" type="presParOf" srcId="{196C9F68-3606-4282-A4C6-4485F1280B5F}" destId="{57C64A50-1686-42CA-A5C4-C55CAF5E864F}" srcOrd="13" destOrd="0" presId="urn:microsoft.com/office/officeart/2016/7/layout/RoundedRectangleTimeline"/>
    <dgm:cxn modelId="{85FB5EF7-9044-4B07-8AC2-0C3C0643DE03}" type="presParOf" srcId="{196C9F68-3606-4282-A4C6-4485F1280B5F}" destId="{18B84AB7-62C3-4B99-A0ED-A87E03D01BEB}" srcOrd="14" destOrd="0" presId="urn:microsoft.com/office/officeart/2016/7/layout/RoundedRectangleTimeline"/>
    <dgm:cxn modelId="{68C06BA6-F720-478E-B834-3C3B76B60CEA}" type="presParOf" srcId="{18B84AB7-62C3-4B99-A0ED-A87E03D01BEB}" destId="{AAD70AA8-3B66-4238-B795-EB8CE20605F5}" srcOrd="0" destOrd="0" presId="urn:microsoft.com/office/officeart/2016/7/layout/RoundedRectangleTimeline"/>
    <dgm:cxn modelId="{9A18CE5C-5D60-4C77-8052-48539701127A}" type="presParOf" srcId="{18B84AB7-62C3-4B99-A0ED-A87E03D01BEB}" destId="{C993DE9B-94AD-4C3A-8004-48ED8BE4AA1D}" srcOrd="1" destOrd="0" presId="urn:microsoft.com/office/officeart/2016/7/layout/RoundedRectangleTimeline"/>
    <dgm:cxn modelId="{4C4D41A8-BE9C-44ED-BBF3-0FEBC291E45B}" type="presParOf" srcId="{18B84AB7-62C3-4B99-A0ED-A87E03D01BEB}" destId="{A7337F91-519D-4F56-B3DB-1A49A8D1738A}" srcOrd="2" destOrd="0" presId="urn:microsoft.com/office/officeart/2016/7/layout/RoundedRectangleTimeline"/>
    <dgm:cxn modelId="{D36C77F1-4426-4990-80F3-2AA30C2C836C}" type="presParOf" srcId="{18B84AB7-62C3-4B99-A0ED-A87E03D01BEB}" destId="{B37EB2BD-F05D-4A6D-9BE0-A63DBE0E3F66}" srcOrd="3" destOrd="0" presId="urn:microsoft.com/office/officeart/2016/7/layout/RoundedRectangleTimeline"/>
    <dgm:cxn modelId="{97A4BE1E-C484-41DA-810F-352F10ADAB70}" type="presParOf" srcId="{18B84AB7-62C3-4B99-A0ED-A87E03D01BEB}" destId="{BD079538-E069-4A48-8A5C-1FA1F5E84AAC}"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662224" y="1138767"/>
          <a:ext cx="326350" cy="985969"/>
        </a:xfrm>
        <a:prstGeom prst="round2SameRect">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panose="020F0502020204030204" pitchFamily="34" charset="0"/>
              <a:cs typeface="Calibri" panose="020F0502020204030204" pitchFamily="34" charset="0"/>
            </a:rPr>
            <a:t>Sửa một số lỗi chính tả</a:t>
          </a:r>
        </a:p>
      </dsp:txBody>
      <dsp:txXfrm rot="5400000">
        <a:off x="348346" y="1484508"/>
        <a:ext cx="970038" cy="294488"/>
      </dsp:txXfrm>
    </dsp:sp>
    <dsp:sp modelId="{45A02F84-C6CB-43F5-AEE4-3EA66C2BD25F}">
      <dsp:nvSpPr>
        <dsp:cNvPr id="0" name=""/>
        <dsp:cNvSpPr/>
      </dsp:nvSpPr>
      <dsp:spPr>
        <a:xfrm>
          <a:off x="3758" y="0"/>
          <a:ext cx="1643282" cy="1142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b="0" i="0" u="none" kern="1200">
              <a:latin typeface="Calibri" panose="020F0502020204030204" pitchFamily="34" charset="0"/>
              <a:cs typeface="Calibri" panose="020F0502020204030204" pitchFamily="34" charset="0"/>
            </a:rPr>
            <a:t>Sửa lỗi chính tả</a:t>
          </a:r>
          <a:endParaRPr lang="en-US" sz="1600" kern="1200">
            <a:latin typeface="Calibri" panose="020F0502020204030204" pitchFamily="34" charset="0"/>
            <a:cs typeface="Calibri" panose="020F0502020204030204" pitchFamily="34" charset="0"/>
          </a:endParaRPr>
        </a:p>
      </dsp:txBody>
      <dsp:txXfrm>
        <a:off x="3758" y="0"/>
        <a:ext cx="1643282" cy="1142226"/>
      </dsp:txXfrm>
    </dsp:sp>
    <dsp:sp modelId="{6BA46904-CB7C-4538-BD49-D3891EF19552}">
      <dsp:nvSpPr>
        <dsp:cNvPr id="0" name=""/>
        <dsp:cNvSpPr/>
      </dsp:nvSpPr>
      <dsp:spPr>
        <a:xfrm>
          <a:off x="825399" y="1207496"/>
          <a:ext cx="0" cy="261080"/>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792764" y="1142226"/>
          <a:ext cx="65270" cy="65270"/>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C8135E-A948-43A5-8DAD-9E0D16840A66}">
      <dsp:nvSpPr>
        <dsp:cNvPr id="0" name=""/>
        <dsp:cNvSpPr/>
      </dsp:nvSpPr>
      <dsp:spPr>
        <a:xfrm>
          <a:off x="1302618" y="1457373"/>
          <a:ext cx="985969" cy="326350"/>
        </a:xfrm>
        <a:prstGeom prst="rect">
          <a:avLst/>
        </a:prstGeom>
        <a:solidFill>
          <a:srgbClr val="FF0000"/>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panose="020F0502020204030204" pitchFamily="34" charset="0"/>
              <a:cs typeface="Calibri" panose="020F0502020204030204" pitchFamily="34" charset="0"/>
            </a:rPr>
            <a:t>Loại bỏ HTML</a:t>
          </a:r>
        </a:p>
      </dsp:txBody>
      <dsp:txXfrm>
        <a:off x="1302618" y="1457373"/>
        <a:ext cx="985969" cy="326350"/>
      </dsp:txXfrm>
    </dsp:sp>
    <dsp:sp modelId="{7C2071B0-ABB6-4053-B6BD-243D1E4375CB}">
      <dsp:nvSpPr>
        <dsp:cNvPr id="0" name=""/>
        <dsp:cNvSpPr/>
      </dsp:nvSpPr>
      <dsp:spPr>
        <a:xfrm>
          <a:off x="989727" y="2121277"/>
          <a:ext cx="1643282" cy="1142226"/>
        </a:xfrm>
        <a:prstGeom prst="rect">
          <a:avLst/>
        </a:prstGeom>
        <a:noFill/>
        <a:ln>
          <a:noFill/>
        </a:ln>
        <a:effectLst/>
      </dsp:spPr>
      <dsp:style>
        <a:lnRef idx="0">
          <a:scrgbClr r="0" g="0" b="0"/>
        </a:lnRef>
        <a:fillRef idx="0">
          <a:scrgbClr r="0" g="0" b="0"/>
        </a:fillRef>
        <a:effectRef idx="0">
          <a:scrgbClr r="0" g="0" b="0"/>
        </a:effectRef>
        <a:fontRef idx="minor"/>
      </dsp:style>
    </dsp:sp>
    <dsp:sp modelId="{FE8A2F3E-A45A-49DC-9F54-9EA5C8F9E5D5}">
      <dsp:nvSpPr>
        <dsp:cNvPr id="0" name=""/>
        <dsp:cNvSpPr/>
      </dsp:nvSpPr>
      <dsp:spPr>
        <a:xfrm>
          <a:off x="1811369" y="1794927"/>
          <a:ext cx="0" cy="261080"/>
        </a:xfrm>
        <a:prstGeom prst="line">
          <a:avLst/>
        </a:prstGeom>
        <a:noFill/>
        <a:ln w="9525"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66B850E-3EB4-41AD-94B5-4C50FB26F9D9}">
      <dsp:nvSpPr>
        <dsp:cNvPr id="0" name=""/>
        <dsp:cNvSpPr/>
      </dsp:nvSpPr>
      <dsp:spPr>
        <a:xfrm>
          <a:off x="1778733" y="2056007"/>
          <a:ext cx="65270" cy="6527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304353" y="1468576"/>
          <a:ext cx="985969" cy="326350"/>
        </a:xfrm>
        <a:prstGeom prst="rect">
          <a:avLst/>
        </a:prstGeom>
        <a:solidFill>
          <a:schemeClr val="accent4"/>
        </a:solidFill>
        <a:ln w="254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panose="020F0502020204030204" pitchFamily="34" charset="0"/>
              <a:cs typeface="Calibri" panose="020F0502020204030204" pitchFamily="34" charset="0"/>
            </a:rPr>
            <a:t>Chuẩn hoá bảng mã Unicode</a:t>
          </a:r>
        </a:p>
      </dsp:txBody>
      <dsp:txXfrm>
        <a:off x="2304353" y="1468576"/>
        <a:ext cx="985969" cy="326350"/>
      </dsp:txXfrm>
    </dsp:sp>
    <dsp:sp modelId="{FEBD3C2A-A340-470A-A475-AE614EA07678}">
      <dsp:nvSpPr>
        <dsp:cNvPr id="0" name=""/>
        <dsp:cNvSpPr/>
      </dsp:nvSpPr>
      <dsp:spPr>
        <a:xfrm>
          <a:off x="1975697" y="0"/>
          <a:ext cx="1643282" cy="1142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b="0" i="0" u="none" kern="1200">
              <a:latin typeface="Calibri" panose="020F0502020204030204" pitchFamily="34" charset="0"/>
              <a:cs typeface="Calibri" panose="020F0502020204030204" pitchFamily="34" charset="0"/>
            </a:rPr>
            <a:t>Đưa văn bản về dạng Unicode dựng sẵn</a:t>
          </a:r>
          <a:endParaRPr lang="en-US" sz="1600" kern="1200">
            <a:latin typeface="Calibri" panose="020F0502020204030204" pitchFamily="34" charset="0"/>
            <a:cs typeface="Calibri" panose="020F0502020204030204" pitchFamily="34" charset="0"/>
          </a:endParaRPr>
        </a:p>
      </dsp:txBody>
      <dsp:txXfrm>
        <a:off x="1975697" y="0"/>
        <a:ext cx="1643282" cy="1142226"/>
      </dsp:txXfrm>
    </dsp:sp>
    <dsp:sp modelId="{080474C8-0FEA-4FD1-97F1-0978CFB4A37F}">
      <dsp:nvSpPr>
        <dsp:cNvPr id="0" name=""/>
        <dsp:cNvSpPr/>
      </dsp:nvSpPr>
      <dsp:spPr>
        <a:xfrm>
          <a:off x="2797338" y="1207496"/>
          <a:ext cx="0" cy="261080"/>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2764703" y="1142226"/>
          <a:ext cx="65270" cy="65270"/>
        </a:xfrm>
        <a:prstGeom prst="ellipse">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3290323" y="1468576"/>
          <a:ext cx="985969" cy="32635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panose="020F0502020204030204" pitchFamily="34" charset="0"/>
              <a:cs typeface="Calibri" panose="020F0502020204030204" pitchFamily="34" charset="0"/>
            </a:rPr>
            <a:t>Chuẩn hoá kiểu gõ dấu</a:t>
          </a:r>
        </a:p>
      </dsp:txBody>
      <dsp:txXfrm>
        <a:off x="3290323" y="1468576"/>
        <a:ext cx="985969" cy="326350"/>
      </dsp:txXfrm>
    </dsp:sp>
    <dsp:sp modelId="{80CDBBF8-C6B4-4166-87C1-DC9120CC7586}">
      <dsp:nvSpPr>
        <dsp:cNvPr id="0" name=""/>
        <dsp:cNvSpPr/>
      </dsp:nvSpPr>
      <dsp:spPr>
        <a:xfrm>
          <a:off x="2961666" y="2121277"/>
          <a:ext cx="1643282" cy="1142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b="0" i="0" u="none" kern="1200">
              <a:latin typeface="Calibri" panose="020F0502020204030204" pitchFamily="34" charset="0"/>
              <a:cs typeface="Calibri" panose="020F0502020204030204" pitchFamily="34" charset="0"/>
            </a:rPr>
            <a:t>Chuẩn hoá về dạng </a:t>
          </a:r>
          <a:r>
            <a:rPr lang="en-US" sz="1600" b="1" i="0" u="none" kern="1200">
              <a:latin typeface="Calibri" panose="020F0502020204030204" pitchFamily="34" charset="0"/>
              <a:cs typeface="Calibri" panose="020F0502020204030204" pitchFamily="34" charset="0"/>
            </a:rPr>
            <a:t>òa, úy</a:t>
          </a:r>
          <a:r>
            <a:rPr lang="en-US" sz="1600" b="0" i="0" u="none" kern="1200">
              <a:latin typeface="Calibri" panose="020F0502020204030204" pitchFamily="34" charset="0"/>
              <a:cs typeface="Calibri" panose="020F0502020204030204" pitchFamily="34" charset="0"/>
            </a:rPr>
            <a:t> thay cho </a:t>
          </a:r>
          <a:r>
            <a:rPr lang="en-US" sz="1600" b="1" i="0" u="none" kern="1200">
              <a:latin typeface="Calibri" panose="020F0502020204030204" pitchFamily="34" charset="0"/>
              <a:cs typeface="Calibri" panose="020F0502020204030204" pitchFamily="34" charset="0"/>
            </a:rPr>
            <a:t>oà, uý</a:t>
          </a:r>
          <a:endParaRPr lang="en-US" sz="1600" b="1" kern="1200">
            <a:latin typeface="Calibri" panose="020F0502020204030204" pitchFamily="34" charset="0"/>
            <a:cs typeface="Calibri" panose="020F0502020204030204" pitchFamily="34" charset="0"/>
          </a:endParaRPr>
        </a:p>
      </dsp:txBody>
      <dsp:txXfrm>
        <a:off x="2961666" y="2121277"/>
        <a:ext cx="1643282" cy="1142226"/>
      </dsp:txXfrm>
    </dsp:sp>
    <dsp:sp modelId="{89759DE5-9F8A-470E-A6D8-F13BB4DEE93D}">
      <dsp:nvSpPr>
        <dsp:cNvPr id="0" name=""/>
        <dsp:cNvSpPr/>
      </dsp:nvSpPr>
      <dsp:spPr>
        <a:xfrm>
          <a:off x="3783307" y="1794927"/>
          <a:ext cx="0" cy="261080"/>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3750672" y="2056007"/>
          <a:ext cx="65270" cy="65270"/>
        </a:xfrm>
        <a:prstGeom prst="ellipse">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4276292" y="1468576"/>
          <a:ext cx="985969" cy="326350"/>
        </a:xfrm>
        <a:prstGeom prst="rect">
          <a:avLst/>
        </a:prstGeom>
        <a:solidFill>
          <a:schemeClr val="accent6"/>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panose="020F0502020204030204" pitchFamily="34" charset="0"/>
              <a:cs typeface="Calibri" panose="020F0502020204030204" pitchFamily="34" charset="0"/>
            </a:rPr>
            <a:t>Đưa về dạng lowercase</a:t>
          </a:r>
        </a:p>
      </dsp:txBody>
      <dsp:txXfrm>
        <a:off x="4276292" y="1468576"/>
        <a:ext cx="985969" cy="326350"/>
      </dsp:txXfrm>
    </dsp:sp>
    <dsp:sp modelId="{36210ACA-E081-40B5-87EC-500863B13ADD}">
      <dsp:nvSpPr>
        <dsp:cNvPr id="0" name=""/>
        <dsp:cNvSpPr/>
      </dsp:nvSpPr>
      <dsp:spPr>
        <a:xfrm>
          <a:off x="3947636" y="0"/>
          <a:ext cx="1643282" cy="1142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Đưa về dạng viết thường</a:t>
          </a:r>
        </a:p>
      </dsp:txBody>
      <dsp:txXfrm>
        <a:off x="3947636" y="0"/>
        <a:ext cx="1643282" cy="1142226"/>
      </dsp:txXfrm>
    </dsp:sp>
    <dsp:sp modelId="{EA3C7446-024E-4EEF-BED4-FFB1F2246CF3}">
      <dsp:nvSpPr>
        <dsp:cNvPr id="0" name=""/>
        <dsp:cNvSpPr/>
      </dsp:nvSpPr>
      <dsp:spPr>
        <a:xfrm>
          <a:off x="4769277" y="1207496"/>
          <a:ext cx="0" cy="261080"/>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4736642" y="1142226"/>
          <a:ext cx="65270" cy="65270"/>
        </a:xfrm>
        <a:prstGeom prst="ellipse">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a:off x="5262261" y="1468576"/>
          <a:ext cx="985969" cy="326350"/>
        </a:xfrm>
        <a:prstGeom prst="rect">
          <a:avLst/>
        </a:prstGeom>
        <a:solidFill>
          <a:schemeClr val="accent6">
            <a:lumMod val="75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panose="020F0502020204030204" pitchFamily="34" charset="0"/>
              <a:cs typeface="Calibri" panose="020F0502020204030204" pitchFamily="34" charset="0"/>
            </a:rPr>
            <a:t>Tách từ</a:t>
          </a:r>
        </a:p>
      </dsp:txBody>
      <dsp:txXfrm>
        <a:off x="5262261" y="1468576"/>
        <a:ext cx="985969" cy="326350"/>
      </dsp:txXfrm>
    </dsp:sp>
    <dsp:sp modelId="{9679B796-2B40-4D87-8578-52BF0C29AEB4}">
      <dsp:nvSpPr>
        <dsp:cNvPr id="0" name=""/>
        <dsp:cNvSpPr/>
      </dsp:nvSpPr>
      <dsp:spPr>
        <a:xfrm>
          <a:off x="4933605" y="2121277"/>
          <a:ext cx="1643282" cy="1142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b="0" i="0" u="none" kern="1200">
              <a:latin typeface="Calibri" panose="020F0502020204030204" pitchFamily="34" charset="0"/>
              <a:cs typeface="Calibri" panose="020F0502020204030204" pitchFamily="34" charset="0"/>
            </a:rPr>
            <a:t>Tách thành từ đơn, từ ghép</a:t>
          </a:r>
          <a:endParaRPr lang="en-US" sz="1600" kern="1200">
            <a:latin typeface="Calibri" panose="020F0502020204030204" pitchFamily="34" charset="0"/>
            <a:cs typeface="Calibri" panose="020F0502020204030204" pitchFamily="34" charset="0"/>
          </a:endParaRPr>
        </a:p>
      </dsp:txBody>
      <dsp:txXfrm>
        <a:off x="4933605" y="2121277"/>
        <a:ext cx="1643282" cy="1142226"/>
      </dsp:txXfrm>
    </dsp:sp>
    <dsp:sp modelId="{894318B2-70C4-403D-BE3D-359CAB62002A}">
      <dsp:nvSpPr>
        <dsp:cNvPr id="0" name=""/>
        <dsp:cNvSpPr/>
      </dsp:nvSpPr>
      <dsp:spPr>
        <a:xfrm>
          <a:off x="5755246" y="1794927"/>
          <a:ext cx="0" cy="261080"/>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5722611" y="2056007"/>
          <a:ext cx="65270" cy="65270"/>
        </a:xfrm>
        <a:prstGeom prst="ellipse">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848D42-1020-4683-9E69-D071FB4CF0F8}">
      <dsp:nvSpPr>
        <dsp:cNvPr id="0" name=""/>
        <dsp:cNvSpPr/>
      </dsp:nvSpPr>
      <dsp:spPr>
        <a:xfrm>
          <a:off x="6248231" y="1468576"/>
          <a:ext cx="985969" cy="32635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Xoá bỏ ký tự thừa</a:t>
          </a:r>
        </a:p>
      </dsp:txBody>
      <dsp:txXfrm>
        <a:off x="6248231" y="1468576"/>
        <a:ext cx="985969" cy="326350"/>
      </dsp:txXfrm>
    </dsp:sp>
    <dsp:sp modelId="{B44C0C0D-7D9B-4BE1-99B9-3F267951AF7D}">
      <dsp:nvSpPr>
        <dsp:cNvPr id="0" name=""/>
        <dsp:cNvSpPr/>
      </dsp:nvSpPr>
      <dsp:spPr>
        <a:xfrm>
          <a:off x="5919574" y="0"/>
          <a:ext cx="1643282" cy="1142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Loại bỏ dấu chấm, phẩy, ngắt dòng, …</a:t>
          </a:r>
        </a:p>
      </dsp:txBody>
      <dsp:txXfrm>
        <a:off x="5919574" y="0"/>
        <a:ext cx="1643282" cy="1142226"/>
      </dsp:txXfrm>
    </dsp:sp>
    <dsp:sp modelId="{95E12CA5-CC2B-46C2-89E1-6B2AA5D2ABDA}">
      <dsp:nvSpPr>
        <dsp:cNvPr id="0" name=""/>
        <dsp:cNvSpPr/>
      </dsp:nvSpPr>
      <dsp:spPr>
        <a:xfrm>
          <a:off x="6741215" y="1207496"/>
          <a:ext cx="0" cy="261080"/>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E69DBB6-7CC0-48DA-A1A0-1C7D080C290D}">
      <dsp:nvSpPr>
        <dsp:cNvPr id="0" name=""/>
        <dsp:cNvSpPr/>
      </dsp:nvSpPr>
      <dsp:spPr>
        <a:xfrm>
          <a:off x="6708580" y="1142226"/>
          <a:ext cx="65270" cy="6527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D70AA8-3B66-4238-B795-EB8CE20605F5}">
      <dsp:nvSpPr>
        <dsp:cNvPr id="0" name=""/>
        <dsp:cNvSpPr/>
      </dsp:nvSpPr>
      <dsp:spPr>
        <a:xfrm rot="5400000">
          <a:off x="7564010" y="1138767"/>
          <a:ext cx="326350" cy="985969"/>
        </a:xfrm>
        <a:prstGeom prst="round2Same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a:latin typeface="Calibri" panose="020F0502020204030204" pitchFamily="34" charset="0"/>
              <a:cs typeface="Calibri" panose="020F0502020204030204" pitchFamily="34" charset="0"/>
            </a:rPr>
            <a:t>Loại bỏ stopwords</a:t>
          </a:r>
        </a:p>
      </dsp:txBody>
      <dsp:txXfrm rot="-5400000">
        <a:off x="7234201" y="1484508"/>
        <a:ext cx="970038" cy="294488"/>
      </dsp:txXfrm>
    </dsp:sp>
    <dsp:sp modelId="{C993DE9B-94AD-4C3A-8004-48ED8BE4AA1D}">
      <dsp:nvSpPr>
        <dsp:cNvPr id="0" name=""/>
        <dsp:cNvSpPr/>
      </dsp:nvSpPr>
      <dsp:spPr>
        <a:xfrm>
          <a:off x="6905544" y="2121277"/>
          <a:ext cx="1643282" cy="1142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Loại bỏ những từ xuất hiện quá nhiều, những từ nối</a:t>
          </a:r>
        </a:p>
      </dsp:txBody>
      <dsp:txXfrm>
        <a:off x="6905544" y="2121277"/>
        <a:ext cx="1643282" cy="1142226"/>
      </dsp:txXfrm>
    </dsp:sp>
    <dsp:sp modelId="{A7337F91-519D-4F56-B3DB-1A49A8D1738A}">
      <dsp:nvSpPr>
        <dsp:cNvPr id="0" name=""/>
        <dsp:cNvSpPr/>
      </dsp:nvSpPr>
      <dsp:spPr>
        <a:xfrm>
          <a:off x="7727185" y="1794927"/>
          <a:ext cx="0" cy="261080"/>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37EB2BD-F05D-4A6D-9BE0-A63DBE0E3F66}">
      <dsp:nvSpPr>
        <dsp:cNvPr id="0" name=""/>
        <dsp:cNvSpPr/>
      </dsp:nvSpPr>
      <dsp:spPr>
        <a:xfrm>
          <a:off x="7694550" y="2056007"/>
          <a:ext cx="65270" cy="6527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2249493-C800-4C5D-B9E5-436050996E26}" type="datetimeFigureOut">
              <a:rPr lang="en-US" smtClean="0"/>
              <a:t>6/6/2023</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35642F3-6D4E-4EB5-B2D8-303483E167B2}" type="slidenum">
              <a:rPr lang="en-US" smtClean="0"/>
              <a:t>‹#›</a:t>
            </a:fld>
            <a:endParaRPr lang="en-US"/>
          </a:p>
        </p:txBody>
      </p:sp>
    </p:spTree>
    <p:extLst>
      <p:ext uri="{BB962C8B-B14F-4D97-AF65-F5344CB8AC3E}">
        <p14:creationId xmlns:p14="http://schemas.microsoft.com/office/powerpoint/2010/main" val="3852290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en.wikipedia.org/wiki/Tf%E2%80%93i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F9FF8057-5F45-424E-BEE8-9BDC48245C26}" type="slidenum">
              <a:rPr lang="en-US" smtClean="0"/>
              <a:t>3</a:t>
            </a:fld>
            <a:endParaRPr lang="en-US"/>
          </a:p>
        </p:txBody>
      </p:sp>
    </p:spTree>
    <p:extLst>
      <p:ext uri="{BB962C8B-B14F-4D97-AF65-F5344CB8AC3E}">
        <p14:creationId xmlns:p14="http://schemas.microsoft.com/office/powerpoint/2010/main" val="1147430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F9FF8057-5F45-424E-BEE8-9BDC48245C26}" type="slidenum">
              <a:rPr lang="en-US" smtClean="0"/>
              <a:t>19</a:t>
            </a:fld>
            <a:endParaRPr lang="en-US"/>
          </a:p>
        </p:txBody>
      </p:sp>
    </p:spTree>
    <p:extLst>
      <p:ext uri="{BB962C8B-B14F-4D97-AF65-F5344CB8AC3E}">
        <p14:creationId xmlns:p14="http://schemas.microsoft.com/office/powerpoint/2010/main" val="1026936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F9FF8057-5F45-424E-BEE8-9BDC48245C26}" type="slidenum">
              <a:rPr lang="en-US" smtClean="0"/>
              <a:t>21</a:t>
            </a:fld>
            <a:endParaRPr lang="en-US"/>
          </a:p>
        </p:txBody>
      </p:sp>
    </p:spTree>
    <p:extLst>
      <p:ext uri="{BB962C8B-B14F-4D97-AF65-F5344CB8AC3E}">
        <p14:creationId xmlns:p14="http://schemas.microsoft.com/office/powerpoint/2010/main" val="184443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22</a:t>
            </a:fld>
            <a:endParaRPr lang="en-US"/>
          </a:p>
        </p:txBody>
      </p:sp>
    </p:spTree>
    <p:extLst>
      <p:ext uri="{BB962C8B-B14F-4D97-AF65-F5344CB8AC3E}">
        <p14:creationId xmlns:p14="http://schemas.microsoft.com/office/powerpoint/2010/main" val="274269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FAAAB6-A2C6-4A85-A3A1-98EFBA61C967}" type="slidenum">
              <a:rPr lang="en-US" smtClean="0"/>
              <a:t>23</a:t>
            </a:fld>
            <a:endParaRPr lang="en-US"/>
          </a:p>
        </p:txBody>
      </p:sp>
    </p:spTree>
    <p:extLst>
      <p:ext uri="{BB962C8B-B14F-4D97-AF65-F5344CB8AC3E}">
        <p14:creationId xmlns:p14="http://schemas.microsoft.com/office/powerpoint/2010/main" val="4133564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a:t>
            </a:r>
            <a:r>
              <a:rPr lang="en-US" err="1"/>
              <a:t>khai</a:t>
            </a:r>
            <a:r>
              <a:rPr lang="en-US"/>
              <a:t> </a:t>
            </a:r>
            <a:r>
              <a:rPr lang="en-US" err="1"/>
              <a:t>phá</a:t>
            </a:r>
            <a:r>
              <a:rPr lang="en-US"/>
              <a:t> </a:t>
            </a:r>
            <a:r>
              <a:rPr lang="en-US" err="1"/>
              <a:t>dữ</a:t>
            </a:r>
            <a:r>
              <a:rPr lang="en-US"/>
              <a:t> </a:t>
            </a:r>
            <a:r>
              <a:rPr lang="en-US" err="1"/>
              <a:t>liệu</a:t>
            </a:r>
            <a:r>
              <a:rPr lang="en-US"/>
              <a:t> </a:t>
            </a:r>
            <a:r>
              <a:rPr lang="en-US" err="1"/>
              <a:t>văn</a:t>
            </a:r>
            <a:r>
              <a:rPr lang="en-US"/>
              <a:t> </a:t>
            </a:r>
            <a:r>
              <a:rPr lang="en-US" err="1"/>
              <a:t>bản</a:t>
            </a:r>
            <a:r>
              <a:rPr lang="en-US"/>
              <a:t> (text mining), </a:t>
            </a:r>
            <a:r>
              <a:rPr lang="en-US" err="1"/>
              <a:t>thuật</a:t>
            </a:r>
            <a:r>
              <a:rPr lang="en-US"/>
              <a:t> </a:t>
            </a:r>
            <a:r>
              <a:rPr lang="en-US" err="1"/>
              <a:t>ngữ</a:t>
            </a:r>
            <a:r>
              <a:rPr lang="en-US"/>
              <a:t> TF-IDF (</a:t>
            </a:r>
            <a:r>
              <a:rPr lang="en-US">
                <a:hlinkClick r:id="rId3"/>
              </a:rPr>
              <a:t>term frequency - inverse document frequency</a:t>
            </a:r>
            <a:r>
              <a:rPr lang="en-US"/>
              <a:t>) </a:t>
            </a:r>
            <a:r>
              <a:rPr lang="en-US" err="1"/>
              <a:t>là</a:t>
            </a:r>
            <a:r>
              <a:rPr lang="en-US"/>
              <a:t> </a:t>
            </a:r>
            <a:r>
              <a:rPr lang="en-US" err="1"/>
              <a:t>một</a:t>
            </a:r>
            <a:r>
              <a:rPr lang="en-US"/>
              <a:t> </a:t>
            </a:r>
            <a:r>
              <a:rPr lang="en-US" err="1"/>
              <a:t>phương</a:t>
            </a:r>
            <a:r>
              <a:rPr lang="en-US"/>
              <a:t> </a:t>
            </a:r>
            <a:r>
              <a:rPr lang="en-US" err="1"/>
              <a:t>thức</a:t>
            </a:r>
            <a:r>
              <a:rPr lang="en-US"/>
              <a:t> </a:t>
            </a:r>
            <a:r>
              <a:rPr lang="en-US" err="1"/>
              <a:t>thống</a:t>
            </a:r>
            <a:r>
              <a:rPr lang="en-US"/>
              <a:t> </a:t>
            </a:r>
            <a:r>
              <a:rPr lang="en-US" err="1"/>
              <a:t>kê</a:t>
            </a:r>
            <a:r>
              <a:rPr lang="en-US"/>
              <a:t> </a:t>
            </a:r>
            <a:r>
              <a:rPr lang="en-US" err="1"/>
              <a:t>được</a:t>
            </a:r>
            <a:r>
              <a:rPr lang="en-US"/>
              <a:t> </a:t>
            </a:r>
            <a:r>
              <a:rPr lang="en-US" err="1"/>
              <a:t>biết</a:t>
            </a:r>
            <a:r>
              <a:rPr lang="en-US"/>
              <a:t> </a:t>
            </a:r>
            <a:r>
              <a:rPr lang="en-US" err="1"/>
              <a:t>đến</a:t>
            </a:r>
            <a:r>
              <a:rPr lang="en-US"/>
              <a:t> </a:t>
            </a:r>
            <a:r>
              <a:rPr lang="en-US" err="1"/>
              <a:t>rộng</a:t>
            </a:r>
            <a:r>
              <a:rPr lang="en-US"/>
              <a:t> </a:t>
            </a:r>
            <a:r>
              <a:rPr lang="en-US" err="1"/>
              <a:t>rãi</a:t>
            </a:r>
            <a:r>
              <a:rPr lang="en-US"/>
              <a:t> </a:t>
            </a:r>
            <a:r>
              <a:rPr lang="en-US" err="1"/>
              <a:t>nhất</a:t>
            </a:r>
            <a:r>
              <a:rPr lang="en-US"/>
              <a:t> </a:t>
            </a:r>
            <a:r>
              <a:rPr lang="en-US" err="1"/>
              <a:t>để</a:t>
            </a:r>
            <a:r>
              <a:rPr lang="en-US"/>
              <a:t> </a:t>
            </a:r>
            <a:r>
              <a:rPr lang="en-US" err="1"/>
              <a:t>xác</a:t>
            </a:r>
            <a:r>
              <a:rPr lang="en-US"/>
              <a:t> </a:t>
            </a:r>
            <a:r>
              <a:rPr lang="en-US" err="1"/>
              <a:t>định</a:t>
            </a:r>
            <a:r>
              <a:rPr lang="en-US"/>
              <a:t> </a:t>
            </a:r>
            <a:r>
              <a:rPr lang="en-US" err="1"/>
              <a:t>độ</a:t>
            </a:r>
            <a:r>
              <a:rPr lang="en-US"/>
              <a:t> </a:t>
            </a:r>
            <a:r>
              <a:rPr lang="en-US" err="1"/>
              <a:t>quan</a:t>
            </a:r>
            <a:r>
              <a:rPr lang="en-US"/>
              <a:t> </a:t>
            </a:r>
            <a:r>
              <a:rPr lang="en-US" err="1"/>
              <a:t>trọng</a:t>
            </a:r>
            <a:r>
              <a:rPr lang="en-US"/>
              <a:t> </a:t>
            </a:r>
            <a:r>
              <a:rPr lang="en-US" err="1"/>
              <a:t>của</a:t>
            </a:r>
            <a:r>
              <a:rPr lang="en-US"/>
              <a:t> </a:t>
            </a:r>
            <a:r>
              <a:rPr lang="en-US" err="1"/>
              <a:t>một</a:t>
            </a:r>
            <a:r>
              <a:rPr lang="en-US"/>
              <a:t> </a:t>
            </a:r>
            <a:r>
              <a:rPr lang="en-US" err="1"/>
              <a:t>từ</a:t>
            </a:r>
            <a:r>
              <a:rPr lang="en-US"/>
              <a:t> </a:t>
            </a:r>
            <a:r>
              <a:rPr lang="en-US" err="1"/>
              <a:t>trong</a:t>
            </a:r>
            <a:r>
              <a:rPr lang="en-US"/>
              <a:t> </a:t>
            </a:r>
            <a:r>
              <a:rPr lang="en-US" err="1"/>
              <a:t>đoạn</a:t>
            </a:r>
            <a:r>
              <a:rPr lang="en-US"/>
              <a:t> </a:t>
            </a:r>
            <a:r>
              <a:rPr lang="en-US" err="1"/>
              <a:t>văn</a:t>
            </a:r>
            <a:r>
              <a:rPr lang="en-US"/>
              <a:t> </a:t>
            </a:r>
            <a:r>
              <a:rPr lang="en-US" err="1"/>
              <a:t>bản</a:t>
            </a:r>
            <a:r>
              <a:rPr lang="en-US"/>
              <a:t> </a:t>
            </a:r>
            <a:r>
              <a:rPr lang="en-US" err="1"/>
              <a:t>trong</a:t>
            </a:r>
            <a:r>
              <a:rPr lang="en-US"/>
              <a:t> </a:t>
            </a:r>
            <a:r>
              <a:rPr lang="en-US" err="1"/>
              <a:t>một</a:t>
            </a:r>
            <a:r>
              <a:rPr lang="en-US"/>
              <a:t> </a:t>
            </a:r>
            <a:r>
              <a:rPr lang="en-US" err="1"/>
              <a:t>tập</a:t>
            </a:r>
            <a:r>
              <a:rPr lang="en-US"/>
              <a:t> </a:t>
            </a:r>
            <a:r>
              <a:rPr lang="en-US" err="1"/>
              <a:t>nhiều</a:t>
            </a:r>
            <a:r>
              <a:rPr lang="en-US"/>
              <a:t> </a:t>
            </a:r>
            <a:r>
              <a:rPr lang="en-US" err="1"/>
              <a:t>đoạn</a:t>
            </a:r>
            <a:r>
              <a:rPr lang="en-US"/>
              <a:t> </a:t>
            </a:r>
            <a:r>
              <a:rPr lang="en-US" err="1"/>
              <a:t>văn</a:t>
            </a:r>
            <a:r>
              <a:rPr lang="en-US"/>
              <a:t> </a:t>
            </a:r>
            <a:r>
              <a:rPr lang="en-US" err="1"/>
              <a:t>bản</a:t>
            </a:r>
            <a:r>
              <a:rPr lang="en-US"/>
              <a:t> </a:t>
            </a:r>
            <a:r>
              <a:rPr lang="en-US" err="1"/>
              <a:t>khác</a:t>
            </a:r>
            <a:r>
              <a:rPr lang="en-US"/>
              <a:t> </a:t>
            </a:r>
            <a:r>
              <a:rPr lang="en-US" err="1"/>
              <a:t>nhau</a:t>
            </a:r>
            <a:r>
              <a:rPr lang="en-US"/>
              <a:t>. </a:t>
            </a:r>
            <a:r>
              <a:rPr lang="en-US" err="1"/>
              <a:t>Nó</a:t>
            </a:r>
            <a:r>
              <a:rPr lang="en-US"/>
              <a:t> </a:t>
            </a:r>
            <a:r>
              <a:rPr lang="en-US" err="1"/>
              <a:t>thường</a:t>
            </a:r>
            <a:r>
              <a:rPr lang="en-US"/>
              <a:t> </a:t>
            </a:r>
            <a:r>
              <a:rPr lang="en-US" err="1"/>
              <a:t>được</a:t>
            </a:r>
            <a:r>
              <a:rPr lang="en-US"/>
              <a:t> </a:t>
            </a:r>
            <a:r>
              <a:rPr lang="en-US" err="1"/>
              <a:t>sử</a:t>
            </a:r>
            <a:r>
              <a:rPr lang="en-US"/>
              <a:t> </a:t>
            </a:r>
            <a:r>
              <a:rPr lang="en-US" err="1"/>
              <a:t>dụng</a:t>
            </a:r>
            <a:r>
              <a:rPr lang="en-US"/>
              <a:t> </a:t>
            </a:r>
            <a:r>
              <a:rPr lang="en-US" err="1"/>
              <a:t>như</a:t>
            </a:r>
            <a:r>
              <a:rPr lang="en-US"/>
              <a:t> </a:t>
            </a:r>
            <a:r>
              <a:rPr lang="en-US" err="1"/>
              <a:t>một</a:t>
            </a:r>
            <a:r>
              <a:rPr lang="en-US"/>
              <a:t> </a:t>
            </a:r>
            <a:r>
              <a:rPr lang="en-US" err="1"/>
              <a:t>trọng</a:t>
            </a:r>
            <a:r>
              <a:rPr lang="en-US"/>
              <a:t> </a:t>
            </a:r>
            <a:r>
              <a:rPr lang="en-US" err="1"/>
              <a:t>số</a:t>
            </a:r>
            <a:r>
              <a:rPr lang="en-US"/>
              <a:t> </a:t>
            </a:r>
            <a:r>
              <a:rPr lang="en-US" err="1"/>
              <a:t>trong</a:t>
            </a:r>
            <a:r>
              <a:rPr lang="en-US"/>
              <a:t> </a:t>
            </a:r>
            <a:r>
              <a:rPr lang="en-US" err="1"/>
              <a:t>việc</a:t>
            </a:r>
            <a:r>
              <a:rPr lang="en-US"/>
              <a:t> </a:t>
            </a:r>
            <a:r>
              <a:rPr lang="en-US" err="1"/>
              <a:t>khai</a:t>
            </a:r>
            <a:r>
              <a:rPr lang="en-US"/>
              <a:t> </a:t>
            </a:r>
            <a:r>
              <a:rPr lang="en-US" err="1"/>
              <a:t>phá</a:t>
            </a:r>
            <a:r>
              <a:rPr lang="en-US"/>
              <a:t> </a:t>
            </a:r>
            <a:r>
              <a:rPr lang="en-US" err="1"/>
              <a:t>dữ</a:t>
            </a:r>
            <a:r>
              <a:rPr lang="en-US"/>
              <a:t> </a:t>
            </a:r>
            <a:r>
              <a:rPr lang="en-US" err="1"/>
              <a:t>liệu</a:t>
            </a:r>
            <a:r>
              <a:rPr lang="en-US"/>
              <a:t> </a:t>
            </a:r>
            <a:r>
              <a:rPr lang="en-US" err="1"/>
              <a:t>văn</a:t>
            </a:r>
            <a:r>
              <a:rPr lang="en-US"/>
              <a:t> </a:t>
            </a:r>
            <a:r>
              <a:rPr lang="en-US" err="1"/>
              <a:t>bản</a:t>
            </a:r>
            <a:r>
              <a:rPr lang="en-US"/>
              <a:t>. TF-IDF </a:t>
            </a:r>
            <a:r>
              <a:rPr lang="en-US" err="1"/>
              <a:t>chuyển</a:t>
            </a:r>
            <a:r>
              <a:rPr lang="en-US"/>
              <a:t> </a:t>
            </a:r>
            <a:r>
              <a:rPr lang="en-US" err="1"/>
              <a:t>đổi</a:t>
            </a:r>
            <a:r>
              <a:rPr lang="en-US"/>
              <a:t> </a:t>
            </a:r>
            <a:r>
              <a:rPr lang="en-US" err="1"/>
              <a:t>dạng</a:t>
            </a:r>
            <a:r>
              <a:rPr lang="en-US"/>
              <a:t> </a:t>
            </a:r>
            <a:r>
              <a:rPr lang="en-US" err="1"/>
              <a:t>biểu</a:t>
            </a:r>
            <a:r>
              <a:rPr lang="en-US"/>
              <a:t> </a:t>
            </a:r>
            <a:r>
              <a:rPr lang="en-US" err="1"/>
              <a:t>diễn</a:t>
            </a:r>
            <a:r>
              <a:rPr lang="en-US"/>
              <a:t> </a:t>
            </a:r>
            <a:r>
              <a:rPr lang="en-US" err="1"/>
              <a:t>văn</a:t>
            </a:r>
            <a:r>
              <a:rPr lang="en-US"/>
              <a:t> </a:t>
            </a:r>
            <a:r>
              <a:rPr lang="en-US" err="1"/>
              <a:t>bản</a:t>
            </a:r>
            <a:r>
              <a:rPr lang="en-US"/>
              <a:t> </a:t>
            </a:r>
            <a:r>
              <a:rPr lang="en-US" err="1"/>
              <a:t>thành</a:t>
            </a:r>
            <a:r>
              <a:rPr lang="en-US"/>
              <a:t> </a:t>
            </a:r>
            <a:r>
              <a:rPr lang="en-US" err="1"/>
              <a:t>dạng</a:t>
            </a:r>
            <a:r>
              <a:rPr lang="en-US"/>
              <a:t> </a:t>
            </a:r>
            <a:r>
              <a:rPr lang="en-US" err="1"/>
              <a:t>không</a:t>
            </a:r>
            <a:r>
              <a:rPr lang="en-US"/>
              <a:t> </a:t>
            </a:r>
            <a:r>
              <a:rPr lang="en-US" err="1"/>
              <a:t>gian</a:t>
            </a:r>
            <a:r>
              <a:rPr lang="en-US"/>
              <a:t> vector (VSM), </a:t>
            </a:r>
            <a:r>
              <a:rPr lang="en-US" err="1"/>
              <a:t>hoặc</a:t>
            </a:r>
            <a:r>
              <a:rPr lang="en-US"/>
              <a:t> </a:t>
            </a:r>
            <a:r>
              <a:rPr lang="en-US" err="1"/>
              <a:t>thành</a:t>
            </a:r>
            <a:r>
              <a:rPr lang="en-US"/>
              <a:t> </a:t>
            </a:r>
            <a:r>
              <a:rPr lang="en-US" err="1"/>
              <a:t>những</a:t>
            </a:r>
            <a:r>
              <a:rPr lang="en-US"/>
              <a:t> vector </a:t>
            </a:r>
            <a:r>
              <a:rPr lang="en-US" err="1"/>
              <a:t>thưa</a:t>
            </a:r>
            <a:r>
              <a:rPr lang="en-US"/>
              <a:t> </a:t>
            </a:r>
            <a:r>
              <a:rPr lang="en-US" err="1"/>
              <a:t>thớt</a:t>
            </a:r>
            <a:r>
              <a:rPr lang="en-US"/>
              <a:t>.</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BCFAAAB6-A2C6-4A85-A3A1-98EFBA61C967}" type="slidenum">
              <a:rPr lang="en-US" smtClean="0"/>
              <a:t>24</a:t>
            </a:fld>
            <a:endParaRPr lang="en-US"/>
          </a:p>
        </p:txBody>
      </p:sp>
    </p:spTree>
    <p:extLst>
      <p:ext uri="{BB962C8B-B14F-4D97-AF65-F5344CB8AC3E}">
        <p14:creationId xmlns:p14="http://schemas.microsoft.com/office/powerpoint/2010/main" val="281060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Khi </a:t>
            </a:r>
            <a:r>
              <a:rPr lang="en-US" err="1"/>
              <a:t>làm</a:t>
            </a:r>
            <a:r>
              <a:rPr lang="en-US"/>
              <a:t> </a:t>
            </a:r>
            <a:r>
              <a:rPr lang="en-US" err="1"/>
              <a:t>việc</a:t>
            </a:r>
            <a:r>
              <a:rPr lang="en-US"/>
              <a:t> </a:t>
            </a:r>
            <a:r>
              <a:rPr lang="en-US" err="1"/>
              <a:t>với</a:t>
            </a:r>
            <a:r>
              <a:rPr lang="en-US"/>
              <a:t> </a:t>
            </a:r>
            <a:r>
              <a:rPr lang="en-US" err="1"/>
              <a:t>các</a:t>
            </a:r>
            <a:r>
              <a:rPr lang="en-US"/>
              <a:t> </a:t>
            </a:r>
            <a:r>
              <a:rPr lang="en-US" err="1"/>
              <a:t>bài</a:t>
            </a:r>
            <a:r>
              <a:rPr lang="en-US"/>
              <a:t> </a:t>
            </a:r>
            <a:r>
              <a:rPr lang="en-US" err="1"/>
              <a:t>toán</a:t>
            </a:r>
            <a:r>
              <a:rPr lang="en-US"/>
              <a:t> Machine Learning </a:t>
            </a:r>
            <a:r>
              <a:rPr lang="en-US" err="1"/>
              <a:t>thực</a:t>
            </a:r>
            <a:r>
              <a:rPr lang="en-US"/>
              <a:t> </a:t>
            </a:r>
            <a:r>
              <a:rPr lang="en-US" err="1"/>
              <a:t>tế</a:t>
            </a:r>
            <a:r>
              <a:rPr lang="en-US"/>
              <a:t>, </a:t>
            </a:r>
            <a:r>
              <a:rPr lang="en-US" err="1"/>
              <a:t>nhìn</a:t>
            </a:r>
            <a:r>
              <a:rPr lang="en-US"/>
              <a:t> </a:t>
            </a:r>
            <a:r>
              <a:rPr lang="en-US" err="1"/>
              <a:t>chung</a:t>
            </a:r>
            <a:r>
              <a:rPr lang="en-US"/>
              <a:t> </a:t>
            </a:r>
            <a:r>
              <a:rPr lang="en-US" err="1"/>
              <a:t>chúng</a:t>
            </a:r>
            <a:r>
              <a:rPr lang="en-US"/>
              <a:t> ta </a:t>
            </a:r>
            <a:r>
              <a:rPr lang="en-US" err="1"/>
              <a:t>chỉ</a:t>
            </a:r>
            <a:r>
              <a:rPr lang="en-US"/>
              <a:t> </a:t>
            </a:r>
            <a:r>
              <a:rPr lang="en-US" err="1"/>
              <a:t>có</a:t>
            </a:r>
            <a:r>
              <a:rPr lang="en-US"/>
              <a:t> </a:t>
            </a:r>
            <a:r>
              <a:rPr lang="en-US" err="1"/>
              <a:t>được</a:t>
            </a:r>
            <a:r>
              <a:rPr lang="en-US"/>
              <a:t> </a:t>
            </a:r>
            <a:r>
              <a:rPr lang="en-US" err="1"/>
              <a:t>dữ</a:t>
            </a:r>
            <a:r>
              <a:rPr lang="en-US"/>
              <a:t> </a:t>
            </a:r>
            <a:r>
              <a:rPr lang="en-US" err="1"/>
              <a:t>liệu</a:t>
            </a:r>
            <a:r>
              <a:rPr lang="en-US"/>
              <a:t> </a:t>
            </a:r>
            <a:r>
              <a:rPr lang="en-US" err="1"/>
              <a:t>thô</a:t>
            </a:r>
            <a:r>
              <a:rPr lang="en-US"/>
              <a:t> (raw) </a:t>
            </a:r>
            <a:r>
              <a:rPr lang="en-US" err="1"/>
              <a:t>chưa</a:t>
            </a:r>
            <a:r>
              <a:rPr lang="en-US"/>
              <a:t> qua </a:t>
            </a:r>
            <a:r>
              <a:rPr lang="en-US" err="1"/>
              <a:t>chỉnh</a:t>
            </a:r>
            <a:r>
              <a:rPr lang="en-US"/>
              <a:t> </a:t>
            </a:r>
            <a:r>
              <a:rPr lang="en-US" err="1"/>
              <a:t>sửa</a:t>
            </a:r>
            <a:r>
              <a:rPr lang="en-US"/>
              <a:t>, </a:t>
            </a:r>
            <a:r>
              <a:rPr lang="en-US" err="1"/>
              <a:t>chọn</a:t>
            </a:r>
            <a:r>
              <a:rPr lang="en-US"/>
              <a:t> </a:t>
            </a:r>
            <a:r>
              <a:rPr lang="en-US" err="1"/>
              <a:t>lọc</a:t>
            </a:r>
            <a:r>
              <a:rPr lang="en-US"/>
              <a:t>. </a:t>
            </a:r>
            <a:r>
              <a:rPr lang="en-US" err="1"/>
              <a:t>Chúng</a:t>
            </a:r>
            <a:r>
              <a:rPr lang="en-US"/>
              <a:t> ta </a:t>
            </a:r>
            <a:r>
              <a:rPr lang="en-US" err="1"/>
              <a:t>cần</a:t>
            </a:r>
            <a:r>
              <a:rPr lang="en-US"/>
              <a:t> </a:t>
            </a:r>
            <a:r>
              <a:rPr lang="en-US" err="1"/>
              <a:t>phải</a:t>
            </a:r>
            <a:r>
              <a:rPr lang="en-US"/>
              <a:t> </a:t>
            </a:r>
            <a:r>
              <a:rPr lang="en-US" err="1"/>
              <a:t>tìm</a:t>
            </a:r>
            <a:r>
              <a:rPr lang="en-US"/>
              <a:t> </a:t>
            </a:r>
            <a:r>
              <a:rPr lang="en-US" err="1"/>
              <a:t>một</a:t>
            </a:r>
            <a:r>
              <a:rPr lang="en-US"/>
              <a:t> </a:t>
            </a:r>
            <a:r>
              <a:rPr lang="en-US" err="1"/>
              <a:t>phép</a:t>
            </a:r>
            <a:r>
              <a:rPr lang="en-US"/>
              <a:t> </a:t>
            </a:r>
            <a:r>
              <a:rPr lang="en-US" err="1"/>
              <a:t>biến</a:t>
            </a:r>
            <a:r>
              <a:rPr lang="en-US"/>
              <a:t> </a:t>
            </a:r>
            <a:r>
              <a:rPr lang="en-US" err="1"/>
              <a:t>đổi</a:t>
            </a:r>
            <a:r>
              <a:rPr lang="en-US"/>
              <a:t> </a:t>
            </a:r>
            <a:r>
              <a:rPr lang="en-US" err="1"/>
              <a:t>để</a:t>
            </a:r>
            <a:r>
              <a:rPr lang="en-US"/>
              <a:t> </a:t>
            </a:r>
            <a:r>
              <a:rPr lang="en-US" err="1"/>
              <a:t>loại</a:t>
            </a:r>
            <a:r>
              <a:rPr lang="en-US"/>
              <a:t> </a:t>
            </a:r>
            <a:r>
              <a:rPr lang="en-US" err="1"/>
              <a:t>ra</a:t>
            </a:r>
            <a:r>
              <a:rPr lang="en-US"/>
              <a:t> </a:t>
            </a:r>
            <a:r>
              <a:rPr lang="en-US" err="1"/>
              <a:t>những</a:t>
            </a:r>
            <a:r>
              <a:rPr lang="en-US"/>
              <a:t> </a:t>
            </a:r>
            <a:r>
              <a:rPr lang="en-US" err="1"/>
              <a:t>dữ</a:t>
            </a:r>
            <a:r>
              <a:rPr lang="en-US"/>
              <a:t> </a:t>
            </a:r>
            <a:r>
              <a:rPr lang="en-US" err="1"/>
              <a:t>liệu</a:t>
            </a:r>
            <a:r>
              <a:rPr lang="en-US"/>
              <a:t> </a:t>
            </a:r>
            <a:r>
              <a:rPr lang="en-US" err="1"/>
              <a:t>nhiễu</a:t>
            </a:r>
            <a:r>
              <a:rPr lang="en-US"/>
              <a:t> (noise), </a:t>
            </a:r>
            <a:r>
              <a:rPr lang="en-US" err="1"/>
              <a:t>và</a:t>
            </a:r>
            <a:r>
              <a:rPr lang="en-US"/>
              <a:t> </a:t>
            </a:r>
            <a:r>
              <a:rPr lang="en-US" err="1"/>
              <a:t>để</a:t>
            </a:r>
            <a:r>
              <a:rPr lang="en-US"/>
              <a:t> </a:t>
            </a:r>
            <a:r>
              <a:rPr lang="en-US" err="1"/>
              <a:t>đưa</a:t>
            </a:r>
            <a:r>
              <a:rPr lang="en-US"/>
              <a:t> </a:t>
            </a:r>
            <a:r>
              <a:rPr lang="en-US" err="1"/>
              <a:t>dữ</a:t>
            </a:r>
            <a:r>
              <a:rPr lang="en-US"/>
              <a:t> </a:t>
            </a:r>
            <a:r>
              <a:rPr lang="en-US" err="1"/>
              <a:t>liệu</a:t>
            </a:r>
            <a:r>
              <a:rPr lang="en-US"/>
              <a:t> </a:t>
            </a:r>
            <a:r>
              <a:rPr lang="en-US" err="1"/>
              <a:t>thô</a:t>
            </a:r>
            <a:r>
              <a:rPr lang="en-US"/>
              <a:t> </a:t>
            </a:r>
            <a:r>
              <a:rPr lang="en-US" err="1"/>
              <a:t>với</a:t>
            </a:r>
            <a:r>
              <a:rPr lang="en-US"/>
              <a:t> </a:t>
            </a:r>
            <a:r>
              <a:rPr lang="en-US" err="1"/>
              <a:t>số</a:t>
            </a:r>
            <a:r>
              <a:rPr lang="en-US"/>
              <a:t> </a:t>
            </a:r>
            <a:r>
              <a:rPr lang="en-US" err="1"/>
              <a:t>chiều</a:t>
            </a:r>
            <a:r>
              <a:rPr lang="en-US"/>
              <a:t> </a:t>
            </a:r>
            <a:r>
              <a:rPr lang="en-US" err="1"/>
              <a:t>khác</a:t>
            </a:r>
            <a:r>
              <a:rPr lang="en-US"/>
              <a:t> </a:t>
            </a:r>
            <a:r>
              <a:rPr lang="en-US" err="1"/>
              <a:t>nhau</a:t>
            </a:r>
            <a:r>
              <a:rPr lang="en-US"/>
              <a:t> </a:t>
            </a:r>
            <a:r>
              <a:rPr lang="en-US" err="1"/>
              <a:t>về</a:t>
            </a:r>
            <a:r>
              <a:rPr lang="en-US"/>
              <a:t> </a:t>
            </a:r>
            <a:r>
              <a:rPr lang="en-US" err="1"/>
              <a:t>cùng</a:t>
            </a:r>
            <a:r>
              <a:rPr lang="en-US"/>
              <a:t> </a:t>
            </a:r>
            <a:r>
              <a:rPr lang="en-US" err="1"/>
              <a:t>một</a:t>
            </a:r>
            <a:r>
              <a:rPr lang="en-US"/>
              <a:t> </a:t>
            </a:r>
            <a:r>
              <a:rPr lang="en-US" err="1"/>
              <a:t>chuẩn</a:t>
            </a:r>
            <a:r>
              <a:rPr lang="en-US"/>
              <a:t> (</a:t>
            </a:r>
            <a:r>
              <a:rPr lang="en-US" err="1"/>
              <a:t>cùng</a:t>
            </a:r>
            <a:r>
              <a:rPr lang="en-US"/>
              <a:t> </a:t>
            </a:r>
            <a:r>
              <a:rPr lang="en-US" err="1"/>
              <a:t>là</a:t>
            </a:r>
            <a:r>
              <a:rPr lang="en-US"/>
              <a:t> </a:t>
            </a:r>
            <a:r>
              <a:rPr lang="en-US" err="1"/>
              <a:t>các</a:t>
            </a:r>
            <a:r>
              <a:rPr lang="en-US"/>
              <a:t> vector </a:t>
            </a:r>
            <a:r>
              <a:rPr lang="en-US" err="1"/>
              <a:t>hoặc</a:t>
            </a:r>
            <a:r>
              <a:rPr lang="en-US"/>
              <a:t> ma </a:t>
            </a:r>
            <a:r>
              <a:rPr lang="en-US" err="1"/>
              <a:t>trận</a:t>
            </a:r>
            <a:r>
              <a:rPr lang="en-US"/>
              <a:t>). </a:t>
            </a:r>
            <a:r>
              <a:rPr lang="en-US" err="1"/>
              <a:t>Dữ</a:t>
            </a:r>
            <a:r>
              <a:rPr lang="en-US"/>
              <a:t> </a:t>
            </a:r>
            <a:r>
              <a:rPr lang="en-US" err="1"/>
              <a:t>liệu</a:t>
            </a:r>
            <a:r>
              <a:rPr lang="en-US"/>
              <a:t> </a:t>
            </a:r>
            <a:r>
              <a:rPr lang="en-US" err="1"/>
              <a:t>chuẩn</a:t>
            </a:r>
            <a:r>
              <a:rPr lang="en-US"/>
              <a:t> </a:t>
            </a:r>
            <a:r>
              <a:rPr lang="en-US" err="1"/>
              <a:t>mới</a:t>
            </a:r>
            <a:r>
              <a:rPr lang="en-US"/>
              <a:t> </a:t>
            </a:r>
            <a:r>
              <a:rPr lang="en-US" err="1"/>
              <a:t>này</a:t>
            </a:r>
            <a:r>
              <a:rPr lang="en-US"/>
              <a:t> </a:t>
            </a:r>
            <a:r>
              <a:rPr lang="en-US" err="1"/>
              <a:t>phải</a:t>
            </a:r>
            <a:r>
              <a:rPr lang="en-US"/>
              <a:t> </a:t>
            </a:r>
            <a:r>
              <a:rPr lang="en-US" err="1"/>
              <a:t>đảm</a:t>
            </a:r>
            <a:r>
              <a:rPr lang="en-US"/>
              <a:t> </a:t>
            </a:r>
            <a:r>
              <a:rPr lang="en-US" err="1"/>
              <a:t>bảo</a:t>
            </a:r>
            <a:r>
              <a:rPr lang="en-US"/>
              <a:t> </a:t>
            </a:r>
            <a:r>
              <a:rPr lang="en-US" err="1"/>
              <a:t>giữ</a:t>
            </a:r>
            <a:r>
              <a:rPr lang="en-US"/>
              <a:t> </a:t>
            </a:r>
            <a:r>
              <a:rPr lang="en-US" err="1"/>
              <a:t>được</a:t>
            </a:r>
            <a:r>
              <a:rPr lang="en-US"/>
              <a:t> </a:t>
            </a:r>
            <a:r>
              <a:rPr lang="en-US" err="1"/>
              <a:t>những</a:t>
            </a:r>
            <a:r>
              <a:rPr lang="en-US"/>
              <a:t> </a:t>
            </a:r>
            <a:r>
              <a:rPr lang="en-US" err="1"/>
              <a:t>thông</a:t>
            </a:r>
            <a:r>
              <a:rPr lang="en-US"/>
              <a:t> tin </a:t>
            </a:r>
            <a:r>
              <a:rPr lang="en-US" err="1"/>
              <a:t>đặc</a:t>
            </a:r>
            <a:r>
              <a:rPr lang="en-US"/>
              <a:t> </a:t>
            </a:r>
            <a:r>
              <a:rPr lang="en-US" err="1"/>
              <a:t>trưng</a:t>
            </a:r>
            <a:r>
              <a:rPr lang="en-US"/>
              <a:t> (features) </a:t>
            </a:r>
            <a:r>
              <a:rPr lang="en-US" err="1"/>
              <a:t>cho</a:t>
            </a:r>
            <a:r>
              <a:rPr lang="en-US"/>
              <a:t> </a:t>
            </a:r>
            <a:r>
              <a:rPr lang="en-US" err="1"/>
              <a:t>dữ</a:t>
            </a:r>
            <a:r>
              <a:rPr lang="en-US"/>
              <a:t> </a:t>
            </a:r>
            <a:r>
              <a:rPr lang="en-US" err="1"/>
              <a:t>liệu</a:t>
            </a:r>
            <a:r>
              <a:rPr lang="en-US"/>
              <a:t> </a:t>
            </a:r>
            <a:r>
              <a:rPr lang="en-US" err="1"/>
              <a:t>thô</a:t>
            </a:r>
            <a:r>
              <a:rPr lang="en-US"/>
              <a:t> ban </a:t>
            </a:r>
            <a:r>
              <a:rPr lang="en-US" err="1"/>
              <a:t>đầu</a:t>
            </a:r>
            <a:r>
              <a:rPr lang="en-US"/>
              <a:t>. </a:t>
            </a:r>
            <a:r>
              <a:rPr lang="en-US" err="1"/>
              <a:t>Không</a:t>
            </a:r>
            <a:r>
              <a:rPr lang="en-US"/>
              <a:t> </a:t>
            </a:r>
            <a:r>
              <a:rPr lang="en-US" err="1"/>
              <a:t>những</a:t>
            </a:r>
            <a:r>
              <a:rPr lang="en-US"/>
              <a:t> </a:t>
            </a:r>
            <a:r>
              <a:rPr lang="en-US" err="1"/>
              <a:t>thế</a:t>
            </a:r>
            <a:r>
              <a:rPr lang="en-US"/>
              <a:t>, </a:t>
            </a:r>
            <a:r>
              <a:rPr lang="en-US" err="1"/>
              <a:t>tùy</a:t>
            </a:r>
            <a:r>
              <a:rPr lang="en-US"/>
              <a:t> </a:t>
            </a:r>
            <a:r>
              <a:rPr lang="en-US" err="1"/>
              <a:t>vào</a:t>
            </a:r>
            <a:r>
              <a:rPr lang="en-US"/>
              <a:t> </a:t>
            </a:r>
            <a:r>
              <a:rPr lang="en-US" err="1"/>
              <a:t>từng</a:t>
            </a:r>
            <a:r>
              <a:rPr lang="en-US"/>
              <a:t> </a:t>
            </a:r>
            <a:r>
              <a:rPr lang="en-US" err="1"/>
              <a:t>bài</a:t>
            </a:r>
            <a:r>
              <a:rPr lang="en-US"/>
              <a:t> </a:t>
            </a:r>
            <a:r>
              <a:rPr lang="en-US" err="1"/>
              <a:t>toán</a:t>
            </a:r>
            <a:r>
              <a:rPr lang="en-US"/>
              <a:t>, ta </a:t>
            </a:r>
            <a:r>
              <a:rPr lang="en-US" err="1"/>
              <a:t>cần</a:t>
            </a:r>
            <a:r>
              <a:rPr lang="en-US"/>
              <a:t> </a:t>
            </a:r>
            <a:r>
              <a:rPr lang="en-US" i="1" err="1"/>
              <a:t>thiết</a:t>
            </a:r>
            <a:r>
              <a:rPr lang="en-US" i="1"/>
              <a:t> </a:t>
            </a:r>
            <a:r>
              <a:rPr lang="en-US" i="1" err="1"/>
              <a:t>kế</a:t>
            </a:r>
            <a:r>
              <a:rPr lang="en-US"/>
              <a:t> </a:t>
            </a:r>
            <a:r>
              <a:rPr lang="en-US" err="1"/>
              <a:t>những</a:t>
            </a:r>
            <a:r>
              <a:rPr lang="en-US"/>
              <a:t> </a:t>
            </a:r>
            <a:r>
              <a:rPr lang="en-US" err="1"/>
              <a:t>phép</a:t>
            </a:r>
            <a:r>
              <a:rPr lang="en-US"/>
              <a:t> </a:t>
            </a:r>
            <a:r>
              <a:rPr lang="en-US" err="1"/>
              <a:t>biến</a:t>
            </a:r>
            <a:r>
              <a:rPr lang="en-US"/>
              <a:t> </a:t>
            </a:r>
            <a:r>
              <a:rPr lang="en-US" err="1"/>
              <a:t>đổi</a:t>
            </a:r>
            <a:r>
              <a:rPr lang="en-US"/>
              <a:t> </a:t>
            </a:r>
            <a:r>
              <a:rPr lang="en-US" err="1"/>
              <a:t>để</a:t>
            </a:r>
            <a:r>
              <a:rPr lang="en-US"/>
              <a:t> </a:t>
            </a:r>
            <a:r>
              <a:rPr lang="en-US" err="1"/>
              <a:t>có</a:t>
            </a:r>
            <a:r>
              <a:rPr lang="en-US"/>
              <a:t> </a:t>
            </a:r>
            <a:r>
              <a:rPr lang="en-US" err="1"/>
              <a:t>những</a:t>
            </a:r>
            <a:r>
              <a:rPr lang="en-US"/>
              <a:t> features </a:t>
            </a:r>
            <a:r>
              <a:rPr lang="en-US" err="1"/>
              <a:t>phù</a:t>
            </a:r>
            <a:r>
              <a:rPr lang="en-US"/>
              <a:t> </a:t>
            </a:r>
            <a:r>
              <a:rPr lang="en-US" err="1"/>
              <a:t>hợp</a:t>
            </a:r>
            <a:r>
              <a:rPr lang="en-US"/>
              <a:t>. </a:t>
            </a:r>
            <a:r>
              <a:rPr lang="en-US" err="1"/>
              <a:t>Quá</a:t>
            </a:r>
            <a:r>
              <a:rPr lang="en-US"/>
              <a:t> </a:t>
            </a:r>
            <a:r>
              <a:rPr lang="en-US" err="1"/>
              <a:t>trình</a:t>
            </a:r>
            <a:r>
              <a:rPr lang="en-US"/>
              <a:t> </a:t>
            </a:r>
            <a:r>
              <a:rPr lang="en-US" err="1"/>
              <a:t>quan</a:t>
            </a:r>
            <a:r>
              <a:rPr lang="en-US"/>
              <a:t> </a:t>
            </a:r>
            <a:r>
              <a:rPr lang="en-US" err="1"/>
              <a:t>trọng</a:t>
            </a:r>
            <a:r>
              <a:rPr lang="en-US"/>
              <a:t> </a:t>
            </a:r>
            <a:r>
              <a:rPr lang="en-US" err="1"/>
              <a:t>này</a:t>
            </a:r>
            <a:r>
              <a:rPr lang="en-US"/>
              <a:t> </a:t>
            </a:r>
            <a:r>
              <a:rPr lang="en-US" err="1"/>
              <a:t>được</a:t>
            </a:r>
            <a:r>
              <a:rPr lang="en-US"/>
              <a:t> </a:t>
            </a:r>
            <a:r>
              <a:rPr lang="en-US" err="1"/>
              <a:t>gọi</a:t>
            </a:r>
            <a:r>
              <a:rPr lang="en-US"/>
              <a:t> </a:t>
            </a:r>
            <a:r>
              <a:rPr lang="en-US" err="1"/>
              <a:t>là</a:t>
            </a:r>
            <a:r>
              <a:rPr lang="en-US"/>
              <a:t> </a:t>
            </a:r>
            <a:r>
              <a:rPr lang="en-US" i="1"/>
              <a:t>Feature Extraction</a:t>
            </a:r>
            <a:r>
              <a:rPr lang="en-US"/>
              <a:t>, </a:t>
            </a:r>
            <a:r>
              <a:rPr lang="en-US" err="1"/>
              <a:t>hoặc</a:t>
            </a:r>
            <a:r>
              <a:rPr lang="en-US"/>
              <a:t> </a:t>
            </a:r>
            <a:r>
              <a:rPr lang="en-US" i="1"/>
              <a:t>Feature Engineering</a:t>
            </a:r>
            <a:r>
              <a:rPr lang="en-US"/>
              <a:t>, </a:t>
            </a:r>
            <a:r>
              <a:rPr lang="en-US" err="1"/>
              <a:t>một</a:t>
            </a:r>
            <a:r>
              <a:rPr lang="en-US"/>
              <a:t> </a:t>
            </a:r>
            <a:r>
              <a:rPr lang="en-US" err="1"/>
              <a:t>số</a:t>
            </a:r>
            <a:r>
              <a:rPr lang="en-US"/>
              <a:t> </a:t>
            </a:r>
            <a:r>
              <a:rPr lang="en-US" err="1"/>
              <a:t>tài</a:t>
            </a:r>
            <a:r>
              <a:rPr lang="en-US"/>
              <a:t> </a:t>
            </a:r>
            <a:r>
              <a:rPr lang="en-US" err="1"/>
              <a:t>liệu</a:t>
            </a:r>
            <a:r>
              <a:rPr lang="en-US"/>
              <a:t> </a:t>
            </a:r>
            <a:r>
              <a:rPr lang="en-US" err="1"/>
              <a:t>tiếng</a:t>
            </a:r>
            <a:r>
              <a:rPr lang="en-US"/>
              <a:t> Việt </a:t>
            </a:r>
            <a:r>
              <a:rPr lang="en-US" err="1"/>
              <a:t>gọi</a:t>
            </a:r>
            <a:r>
              <a:rPr lang="en-US"/>
              <a:t> </a:t>
            </a:r>
            <a:r>
              <a:rPr lang="en-US" err="1"/>
              <a:t>nó</a:t>
            </a:r>
            <a:r>
              <a:rPr lang="en-US"/>
              <a:t> </a:t>
            </a:r>
            <a:r>
              <a:rPr lang="en-US" err="1"/>
              <a:t>là</a:t>
            </a:r>
            <a:r>
              <a:rPr lang="en-US"/>
              <a:t> </a:t>
            </a:r>
            <a:r>
              <a:rPr lang="en-US" i="1" err="1"/>
              <a:t>trích</a:t>
            </a:r>
            <a:r>
              <a:rPr lang="en-US" i="1"/>
              <a:t> </a:t>
            </a:r>
            <a:r>
              <a:rPr lang="en-US" i="1" err="1"/>
              <a:t>chọn</a:t>
            </a:r>
            <a:r>
              <a:rPr lang="en-US" i="1"/>
              <a:t> </a:t>
            </a:r>
            <a:r>
              <a:rPr lang="en-US" i="1" err="1"/>
              <a:t>đặc</a:t>
            </a:r>
            <a:r>
              <a:rPr lang="en-US" i="1"/>
              <a:t> </a:t>
            </a:r>
            <a:r>
              <a:rPr lang="en-US" i="1" err="1"/>
              <a:t>trưng</a:t>
            </a:r>
            <a:r>
              <a:rPr lang="en-US"/>
              <a:t>.</a:t>
            </a:r>
            <a:endParaRPr lang="vi-VN"/>
          </a:p>
        </p:txBody>
      </p:sp>
      <p:sp>
        <p:nvSpPr>
          <p:cNvPr id="4" name="Slide Number Placeholder 3"/>
          <p:cNvSpPr>
            <a:spLocks noGrp="1"/>
          </p:cNvSpPr>
          <p:nvPr>
            <p:ph type="sldNum" sz="quarter" idx="5"/>
          </p:nvPr>
        </p:nvSpPr>
        <p:spPr/>
        <p:txBody>
          <a:bodyPr/>
          <a:lstStyle/>
          <a:p>
            <a:fld id="{BCFAAAB6-A2C6-4A85-A3A1-98EFBA61C967}" type="slidenum">
              <a:rPr lang="en-US" smtClean="0"/>
              <a:t>25</a:t>
            </a:fld>
            <a:endParaRPr lang="en-US"/>
          </a:p>
        </p:txBody>
      </p:sp>
    </p:spTree>
    <p:extLst>
      <p:ext uri="{BB962C8B-B14F-4D97-AF65-F5344CB8AC3E}">
        <p14:creationId xmlns:p14="http://schemas.microsoft.com/office/powerpoint/2010/main" val="143598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a:solidFill>
                  <a:srgbClr val="F2FFFC"/>
                </a:solidFill>
                <a:effectLst/>
                <a:latin typeface="Consolas" panose="020B0609020204030204" pitchFamily="49" charset="0"/>
              </a:rPr>
              <a:t>KNN có thể coi là phương pháp đơn giản nhất và thường được nghĩ đến đầu tiên trong các bài toán phân loại bởi vì sự đơn giản trong ý tưởng của nó.</a:t>
            </a:r>
          </a:p>
        </p:txBody>
      </p:sp>
      <p:sp>
        <p:nvSpPr>
          <p:cNvPr id="4" name="Slide Number Placeholder 3"/>
          <p:cNvSpPr>
            <a:spLocks noGrp="1"/>
          </p:cNvSpPr>
          <p:nvPr>
            <p:ph type="sldNum" sz="quarter" idx="5"/>
          </p:nvPr>
        </p:nvSpPr>
        <p:spPr/>
        <p:txBody>
          <a:bodyPr/>
          <a:lstStyle/>
          <a:p>
            <a:fld id="{535642F3-6D4E-4EB5-B2D8-303483E167B2}" type="slidenum">
              <a:rPr lang="en-US" smtClean="0"/>
              <a:t>26</a:t>
            </a:fld>
            <a:endParaRPr lang="en-US"/>
          </a:p>
        </p:txBody>
      </p:sp>
    </p:spTree>
    <p:extLst>
      <p:ext uri="{BB962C8B-B14F-4D97-AF65-F5344CB8AC3E}">
        <p14:creationId xmlns:p14="http://schemas.microsoft.com/office/powerpoint/2010/main" val="1433430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a:solidFill>
                  <a:srgbClr val="F2FFFC"/>
                </a:solidFill>
                <a:effectLst/>
                <a:latin typeface="Consolas" panose="020B0609020204030204" pitchFamily="49" charset="0"/>
              </a:rPr>
              <a:t>Thuật toán Random Forest là một thuật toán học có giám sát. Nó là một thuật toán học máy linh hoạt và dễ sử dụng, luôn tạo ra kết quả xuất sắc, ngay cả khi không cần điều chỉnh siêu tham số. Và nó là một trong những thuật toán được sử dụng nhiều nhất, do tính đơn giản và hiệu quả.</a:t>
            </a:r>
          </a:p>
          <a:p>
            <a:br>
              <a:rPr lang="vi-VN" b="0">
                <a:solidFill>
                  <a:srgbClr val="F2FFFC"/>
                </a:solidFill>
                <a:effectLst/>
                <a:latin typeface="Consolas" panose="020B0609020204030204" pitchFamily="49" charset="0"/>
              </a:rPr>
            </a:br>
            <a:r>
              <a:rPr lang="vi-VN" b="0">
                <a:solidFill>
                  <a:srgbClr val="F2FFFC"/>
                </a:solidFill>
                <a:effectLst/>
                <a:latin typeface="Consolas" panose="020B0609020204030204" pitchFamily="49" charset="0"/>
              </a:rPr>
              <a:t>Rừng ngẫu nhiên là một tập hợp nhiều cây quyết định mà mỗi cây mọc một cách ngẫu nhiên và độc lập với nhau. Tính hiệu quả của Random Forest đến nay vẫn chưa có nhiều lý thuyết lý giải được nó.</a:t>
            </a:r>
          </a:p>
          <a:p>
            <a:br>
              <a:rPr lang="vi-VN" b="0">
                <a:solidFill>
                  <a:srgbClr val="F2FFFC"/>
                </a:solidFill>
                <a:effectLst/>
                <a:latin typeface="Consolas" panose="020B0609020204030204" pitchFamily="49" charset="0"/>
              </a:rPr>
            </a:br>
            <a:endParaRPr lang="vi-VN" b="0">
              <a:solidFill>
                <a:srgbClr val="F2FFF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35642F3-6D4E-4EB5-B2D8-303483E167B2}" type="slidenum">
              <a:rPr lang="en-US" smtClean="0"/>
              <a:t>27</a:t>
            </a:fld>
            <a:endParaRPr lang="en-US"/>
          </a:p>
        </p:txBody>
      </p:sp>
    </p:spTree>
    <p:extLst>
      <p:ext uri="{BB962C8B-B14F-4D97-AF65-F5344CB8AC3E}">
        <p14:creationId xmlns:p14="http://schemas.microsoft.com/office/powerpoint/2010/main" val="1835465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a:solidFill>
                  <a:srgbClr val="F2FFFC"/>
                </a:solidFill>
                <a:effectLst/>
                <a:latin typeface="Consolas" panose="020B0609020204030204" pitchFamily="49" charset="0"/>
              </a:rPr>
              <a:t>Naive Bayes là một thuật toán phân lớp dựa trên định lý Bayes trong xác suất thông kê. Naive Bayes dựa trên 2 giả thuyết về dữ liệu đầu vào:</a:t>
            </a:r>
          </a:p>
          <a:p>
            <a:r>
              <a:rPr lang="vi-VN" b="0">
                <a:solidFill>
                  <a:srgbClr val="8B9798"/>
                </a:solidFill>
                <a:effectLst/>
                <a:latin typeface="Consolas" panose="020B0609020204030204" pitchFamily="49" charset="0"/>
              </a:rPr>
              <a:t>-</a:t>
            </a:r>
            <a:r>
              <a:rPr lang="vi-VN" b="0">
                <a:solidFill>
                  <a:srgbClr val="F2FFFC"/>
                </a:solidFill>
                <a:effectLst/>
                <a:latin typeface="Consolas" panose="020B0609020204030204" pitchFamily="49" charset="0"/>
              </a:rPr>
              <a:t> Các đặc trưng của dữ liệu đầu vào là độc lập với nhau</a:t>
            </a:r>
          </a:p>
          <a:p>
            <a:r>
              <a:rPr lang="vi-VN" b="0">
                <a:solidFill>
                  <a:srgbClr val="8B9798"/>
                </a:solidFill>
                <a:effectLst/>
                <a:latin typeface="Consolas" panose="020B0609020204030204" pitchFamily="49" charset="0"/>
              </a:rPr>
              <a:t>-</a:t>
            </a:r>
            <a:r>
              <a:rPr lang="vi-VN" b="0">
                <a:solidFill>
                  <a:srgbClr val="F2FFFC"/>
                </a:solidFill>
                <a:effectLst/>
                <a:latin typeface="Consolas" panose="020B0609020204030204" pitchFamily="49" charset="0"/>
              </a:rPr>
              <a:t> Các đặc trưng đầu vào có ảnh hưởng như nhau đối với đầu ra</a:t>
            </a:r>
          </a:p>
          <a:p>
            <a:br>
              <a:rPr lang="vi-VN" b="0">
                <a:solidFill>
                  <a:srgbClr val="F2FFFC"/>
                </a:solidFill>
                <a:effectLst/>
                <a:latin typeface="Consolas" panose="020B0609020204030204" pitchFamily="49" charset="0"/>
              </a:rPr>
            </a:br>
            <a:r>
              <a:rPr lang="vi-VN" b="0">
                <a:solidFill>
                  <a:srgbClr val="F2FFFC"/>
                </a:solidFill>
                <a:effectLst/>
                <a:latin typeface="Consolas" panose="020B0609020204030204" pitchFamily="49" charset="0"/>
              </a:rPr>
              <a:t>Chính vì 2 giả thuyết này gần như không bao giờ tồn tại trong thực tế nên thuật toán này được coi là "ngây thơ". Tuy nhiên thuật toán này lại có tốc độ tính toán nhanh, dễ cài đặt và cũng hiệu quả trong 1 số trường hợp nhất định.</a:t>
            </a:r>
          </a:p>
        </p:txBody>
      </p:sp>
      <p:sp>
        <p:nvSpPr>
          <p:cNvPr id="4" name="Slide Number Placeholder 3"/>
          <p:cNvSpPr>
            <a:spLocks noGrp="1"/>
          </p:cNvSpPr>
          <p:nvPr>
            <p:ph type="sldNum" sz="quarter" idx="5"/>
          </p:nvPr>
        </p:nvSpPr>
        <p:spPr/>
        <p:txBody>
          <a:bodyPr/>
          <a:lstStyle/>
          <a:p>
            <a:fld id="{535642F3-6D4E-4EB5-B2D8-303483E167B2}" type="slidenum">
              <a:rPr lang="en-US" smtClean="0"/>
              <a:t>28</a:t>
            </a:fld>
            <a:endParaRPr lang="en-US"/>
          </a:p>
        </p:txBody>
      </p:sp>
    </p:spTree>
    <p:extLst>
      <p:ext uri="{BB962C8B-B14F-4D97-AF65-F5344CB8AC3E}">
        <p14:creationId xmlns:p14="http://schemas.microsoft.com/office/powerpoint/2010/main" val="2538509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a:solidFill>
                  <a:srgbClr val="F2FFFC"/>
                </a:solidFill>
                <a:effectLst/>
                <a:latin typeface="Consolas" panose="020B0609020204030204" pitchFamily="49" charset="0"/>
              </a:rPr>
              <a:t>Logistic Regression là một mô hình hồi quy để dự đoán các giá trị đầu ra rời rạc, nó tương tự như một mô hình phân loại.</a:t>
            </a:r>
          </a:p>
        </p:txBody>
      </p:sp>
      <p:sp>
        <p:nvSpPr>
          <p:cNvPr id="4" name="Slide Number Placeholder 3"/>
          <p:cNvSpPr>
            <a:spLocks noGrp="1"/>
          </p:cNvSpPr>
          <p:nvPr>
            <p:ph type="sldNum" sz="quarter" idx="5"/>
          </p:nvPr>
        </p:nvSpPr>
        <p:spPr/>
        <p:txBody>
          <a:bodyPr/>
          <a:lstStyle/>
          <a:p>
            <a:fld id="{535642F3-6D4E-4EB5-B2D8-303483E167B2}" type="slidenum">
              <a:rPr lang="en-US" smtClean="0"/>
              <a:t>29</a:t>
            </a:fld>
            <a:endParaRPr lang="en-US"/>
          </a:p>
        </p:txBody>
      </p:sp>
    </p:spTree>
    <p:extLst>
      <p:ext uri="{BB962C8B-B14F-4D97-AF65-F5344CB8AC3E}">
        <p14:creationId xmlns:p14="http://schemas.microsoft.com/office/powerpoint/2010/main" val="285850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F9FF8057-5F45-424E-BEE8-9BDC48245C26}" type="slidenum">
              <a:rPr lang="en-US" smtClean="0"/>
              <a:t>6</a:t>
            </a:fld>
            <a:endParaRPr lang="en-US"/>
          </a:p>
        </p:txBody>
      </p:sp>
    </p:spTree>
    <p:extLst>
      <p:ext uri="{BB962C8B-B14F-4D97-AF65-F5344CB8AC3E}">
        <p14:creationId xmlns:p14="http://schemas.microsoft.com/office/powerpoint/2010/main" val="3822541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a:solidFill>
                  <a:srgbClr val="F2FFFC"/>
                </a:solidFill>
                <a:effectLst/>
                <a:latin typeface="Consolas" panose="020B0609020204030204" pitchFamily="49" charset="0"/>
              </a:rPr>
              <a:t>SVM là một thuật toán học máy rất mạnh chủ yếu được sử dụng cho nhiệm vụ phân loại. Nhiệm vụ của SVM đó là tìm ra ranh giới để chia tách các lớp một các tốt nhất dựa trên các vector hỗ trợ.</a:t>
            </a:r>
          </a:p>
        </p:txBody>
      </p:sp>
      <p:sp>
        <p:nvSpPr>
          <p:cNvPr id="4" name="Slide Number Placeholder 3"/>
          <p:cNvSpPr>
            <a:spLocks noGrp="1"/>
          </p:cNvSpPr>
          <p:nvPr>
            <p:ph type="sldNum" sz="quarter" idx="5"/>
          </p:nvPr>
        </p:nvSpPr>
        <p:spPr/>
        <p:txBody>
          <a:bodyPr/>
          <a:lstStyle/>
          <a:p>
            <a:fld id="{535642F3-6D4E-4EB5-B2D8-303483E167B2}" type="slidenum">
              <a:rPr lang="en-US" smtClean="0"/>
              <a:t>30</a:t>
            </a:fld>
            <a:endParaRPr lang="en-US"/>
          </a:p>
        </p:txBody>
      </p:sp>
    </p:spTree>
    <p:extLst>
      <p:ext uri="{BB962C8B-B14F-4D97-AF65-F5344CB8AC3E}">
        <p14:creationId xmlns:p14="http://schemas.microsoft.com/office/powerpoint/2010/main" val="205469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indent="-171450">
              <a:buFont typeface="Arial"/>
              <a:buChar char="•"/>
            </a:pPr>
            <a:r>
              <a:rPr lang="en-US"/>
              <a:t>Python: </a:t>
            </a:r>
            <a:r>
              <a:rPr lang="en-US" err="1"/>
              <a:t>Ngôn</a:t>
            </a:r>
            <a:r>
              <a:rPr lang="en-US"/>
              <a:t> </a:t>
            </a:r>
            <a:r>
              <a:rPr lang="en-US" err="1"/>
              <a:t>ngữ</a:t>
            </a:r>
            <a:r>
              <a:rPr lang="en-US"/>
              <a:t> lập trình chính của dự án</a:t>
            </a:r>
            <a:endParaRPr lang="vi-VN"/>
          </a:p>
          <a:p>
            <a:pPr marL="171450" indent="-171450">
              <a:buFont typeface="Arial"/>
              <a:buChar char="•"/>
            </a:pPr>
            <a:r>
              <a:rPr lang="en-US"/>
              <a:t>Scrapy: framework </a:t>
            </a:r>
            <a:r>
              <a:rPr lang="en-US" err="1"/>
              <a:t>cho</a:t>
            </a:r>
            <a:r>
              <a:rPr lang="en-US"/>
              <a:t> phép thu thập dữ liệu trên web và bóc tách dữ liệu</a:t>
            </a:r>
          </a:p>
          <a:p>
            <a:pPr marL="171450" indent="-171450">
              <a:buFont typeface="Arial"/>
              <a:buChar char="•"/>
            </a:pPr>
            <a:r>
              <a:rPr lang="en-US"/>
              <a:t>XPath: </a:t>
            </a:r>
            <a:r>
              <a:rPr lang="en-US" err="1"/>
              <a:t>ngôn</a:t>
            </a:r>
            <a:r>
              <a:rPr lang="en-US"/>
              <a:t> </a:t>
            </a:r>
            <a:r>
              <a:rPr lang="en-US" err="1"/>
              <a:t>ngữ</a:t>
            </a:r>
            <a:r>
              <a:rPr lang="en-US"/>
              <a:t> truy vấn sử dụng để truy xuất và lấy dữ liệu từ các tài liệu XML hoặc HTML</a:t>
            </a:r>
          </a:p>
          <a:p>
            <a:pPr marL="171450" indent="-171450">
              <a:buFont typeface="Arial"/>
              <a:buChar char="•"/>
            </a:pPr>
            <a:r>
              <a:rPr lang="en-US"/>
              <a:t>MongoDB: </a:t>
            </a:r>
            <a:r>
              <a:rPr lang="en-US" err="1"/>
              <a:t>hệ</a:t>
            </a:r>
            <a:r>
              <a:rPr lang="en-US"/>
              <a:t> </a:t>
            </a:r>
            <a:r>
              <a:rPr lang="en-US" err="1"/>
              <a:t>quản</a:t>
            </a:r>
            <a:r>
              <a:rPr lang="en-US"/>
              <a:t> trị cơ sở dữ liệu NoSQL, sử dụng để lưu trữ dữ liệu thu thập được.</a:t>
            </a:r>
          </a:p>
          <a:p>
            <a:endParaRPr lang="en-US">
              <a:cs typeface="Calibri"/>
            </a:endParaRPr>
          </a:p>
          <a:p>
            <a:pPr marL="171450" indent="-171450">
              <a:buFont typeface="Arial"/>
              <a:buChar char="•"/>
            </a:pPr>
            <a:r>
              <a:rPr lang="en-US"/>
              <a:t>Spiders </a:t>
            </a:r>
            <a:r>
              <a:rPr lang="en-US" err="1"/>
              <a:t>trong</a:t>
            </a:r>
            <a:r>
              <a:rPr lang="en-US"/>
              <a:t> Scrapy là các lớp Python thực hiện nhiệm vụ truy cập, thu thập và bóc tách dữ liệu từ các trang Web.</a:t>
            </a:r>
          </a:p>
          <a:p>
            <a:endParaRPr lang="en-US">
              <a:cs typeface="Calibri"/>
            </a:endParaRPr>
          </a:p>
        </p:txBody>
      </p:sp>
      <p:sp>
        <p:nvSpPr>
          <p:cNvPr id="4" name="Chỗ dành sẵn cho Số hiệu Bản chiếu 3"/>
          <p:cNvSpPr>
            <a:spLocks noGrp="1"/>
          </p:cNvSpPr>
          <p:nvPr>
            <p:ph type="sldNum" sz="quarter" idx="5"/>
          </p:nvPr>
        </p:nvSpPr>
        <p:spPr/>
        <p:txBody>
          <a:bodyPr/>
          <a:lstStyle/>
          <a:p>
            <a:fld id="{F9FF8057-5F45-424E-BEE8-9BDC48245C26}" type="slidenum">
              <a:rPr lang="en-US" smtClean="0"/>
              <a:t>7</a:t>
            </a:fld>
            <a:endParaRPr lang="en-US"/>
          </a:p>
        </p:txBody>
      </p:sp>
    </p:spTree>
    <p:extLst>
      <p:ext uri="{BB962C8B-B14F-4D97-AF65-F5344CB8AC3E}">
        <p14:creationId xmlns:p14="http://schemas.microsoft.com/office/powerpoint/2010/main" val="244837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F9FF8057-5F45-424E-BEE8-9BDC48245C26}" type="slidenum">
              <a:rPr lang="en-US" smtClean="0"/>
              <a:t>8</a:t>
            </a:fld>
            <a:endParaRPr lang="en-US"/>
          </a:p>
        </p:txBody>
      </p:sp>
    </p:spTree>
    <p:extLst>
      <p:ext uri="{BB962C8B-B14F-4D97-AF65-F5344CB8AC3E}">
        <p14:creationId xmlns:p14="http://schemas.microsoft.com/office/powerpoint/2010/main" val="3131596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F9FF8057-5F45-424E-BEE8-9BDC48245C26}" type="slidenum">
              <a:rPr lang="en-US" smtClean="0"/>
              <a:t>10</a:t>
            </a:fld>
            <a:endParaRPr lang="en-US"/>
          </a:p>
        </p:txBody>
      </p:sp>
    </p:spTree>
    <p:extLst>
      <p:ext uri="{BB962C8B-B14F-4D97-AF65-F5344CB8AC3E}">
        <p14:creationId xmlns:p14="http://schemas.microsoft.com/office/powerpoint/2010/main" val="3903478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Tách</a:t>
            </a:r>
            <a:r>
              <a:rPr lang="en-US">
                <a:cs typeface="Calibri"/>
              </a:rPr>
              <a:t> </a:t>
            </a:r>
            <a:r>
              <a:rPr lang="en-US" err="1">
                <a:cs typeface="Calibri"/>
              </a:rPr>
              <a:t>từ</a:t>
            </a:r>
            <a:r>
              <a:rPr lang="en-US">
                <a:cs typeface="Calibri"/>
              </a:rPr>
              <a:t>: </a:t>
            </a:r>
            <a:r>
              <a:rPr lang="en-US" err="1">
                <a:cs typeface="Calibri"/>
              </a:rPr>
              <a:t>sử</a:t>
            </a:r>
            <a:r>
              <a:rPr lang="en-US">
                <a:cs typeface="Calibri"/>
              </a:rPr>
              <a:t> </a:t>
            </a:r>
            <a:r>
              <a:rPr lang="en-US" err="1">
                <a:cs typeface="Calibri"/>
              </a:rPr>
              <a:t>dụng</a:t>
            </a:r>
            <a:r>
              <a:rPr lang="en-US">
                <a:cs typeface="Calibri"/>
              </a:rPr>
              <a:t> </a:t>
            </a:r>
            <a:r>
              <a:rPr lang="en-US" err="1">
                <a:cs typeface="Calibri"/>
              </a:rPr>
              <a:t>thư</a:t>
            </a:r>
            <a:r>
              <a:rPr lang="en-US">
                <a:cs typeface="Calibri"/>
              </a:rPr>
              <a:t> </a:t>
            </a:r>
            <a:r>
              <a:rPr lang="en-US" err="1">
                <a:cs typeface="Calibri"/>
              </a:rPr>
              <a:t>viện</a:t>
            </a:r>
            <a:r>
              <a:rPr lang="en-US">
                <a:cs typeface="Calibri"/>
              </a:rPr>
              <a:t> </a:t>
            </a:r>
            <a:r>
              <a:rPr lang="en-US" err="1">
                <a:cs typeface="Calibri"/>
              </a:rPr>
              <a:t>underthesea</a:t>
            </a:r>
          </a:p>
          <a:p>
            <a:r>
              <a:rPr lang="en-US" err="1">
                <a:cs typeface="Calibri"/>
              </a:rPr>
              <a:t>Xóa</a:t>
            </a:r>
            <a:r>
              <a:rPr lang="en-US">
                <a:cs typeface="Calibri"/>
              </a:rPr>
              <a:t> </a:t>
            </a:r>
            <a:r>
              <a:rPr lang="en-US" err="1">
                <a:cs typeface="Calibri"/>
              </a:rPr>
              <a:t>bỏ</a:t>
            </a:r>
            <a:r>
              <a:rPr lang="en-US">
                <a:cs typeface="Calibri"/>
              </a:rPr>
              <a:t> </a:t>
            </a:r>
            <a:r>
              <a:rPr lang="en-US" err="1">
                <a:cs typeface="Calibri"/>
              </a:rPr>
              <a:t>ký</a:t>
            </a:r>
            <a:r>
              <a:rPr lang="en-US">
                <a:cs typeface="Calibri"/>
              </a:rPr>
              <a:t> </a:t>
            </a:r>
            <a:r>
              <a:rPr lang="en-US" err="1">
                <a:cs typeface="Calibri"/>
              </a:rPr>
              <a:t>tự</a:t>
            </a:r>
            <a:r>
              <a:rPr lang="en-US">
                <a:cs typeface="Calibri"/>
              </a:rPr>
              <a:t> </a:t>
            </a:r>
            <a:r>
              <a:rPr lang="en-US" err="1">
                <a:cs typeface="Calibri"/>
              </a:rPr>
              <a:t>thừa</a:t>
            </a:r>
            <a:r>
              <a:rPr lang="en-US">
                <a:cs typeface="Calibri"/>
              </a:rPr>
              <a:t> cx </a:t>
            </a:r>
            <a:r>
              <a:rPr lang="en-US" err="1">
                <a:cs typeface="Calibri"/>
              </a:rPr>
              <a:t>thế</a:t>
            </a:r>
          </a:p>
          <a:p>
            <a:endParaRPr lang="en-US">
              <a:cs typeface="Calibri"/>
            </a:endParaRPr>
          </a:p>
        </p:txBody>
      </p:sp>
      <p:sp>
        <p:nvSpPr>
          <p:cNvPr id="4" name="Slide Number Placeholder 3"/>
          <p:cNvSpPr>
            <a:spLocks noGrp="1"/>
          </p:cNvSpPr>
          <p:nvPr>
            <p:ph type="sldNum" sz="quarter" idx="10"/>
          </p:nvPr>
        </p:nvSpPr>
        <p:spPr/>
        <p:txBody>
          <a:bodyPr/>
          <a:lstStyle/>
          <a:p>
            <a:fld id="{32DC0559-D619-4E56-BF6F-3712370C2150}" type="slidenum">
              <a:rPr lang="en-US" smtClean="0"/>
              <a:t>11</a:t>
            </a:fld>
            <a:endParaRPr lang="en-US"/>
          </a:p>
        </p:txBody>
      </p:sp>
    </p:spTree>
    <p:extLst>
      <p:ext uri="{BB962C8B-B14F-4D97-AF65-F5344CB8AC3E}">
        <p14:creationId xmlns:p14="http://schemas.microsoft.com/office/powerpoint/2010/main" val="4205892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12</a:t>
            </a:fld>
            <a:endParaRPr lang="en-US"/>
          </a:p>
        </p:txBody>
      </p:sp>
    </p:spTree>
    <p:extLst>
      <p:ext uri="{BB962C8B-B14F-4D97-AF65-F5344CB8AC3E}">
        <p14:creationId xmlns:p14="http://schemas.microsoft.com/office/powerpoint/2010/main" val="1224940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F9FF8057-5F45-424E-BEE8-9BDC48245C26}" type="slidenum">
              <a:rPr lang="en-US" smtClean="0"/>
              <a:t>15</a:t>
            </a:fld>
            <a:endParaRPr lang="en-US"/>
          </a:p>
        </p:txBody>
      </p:sp>
    </p:spTree>
    <p:extLst>
      <p:ext uri="{BB962C8B-B14F-4D97-AF65-F5344CB8AC3E}">
        <p14:creationId xmlns:p14="http://schemas.microsoft.com/office/powerpoint/2010/main" val="1162966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F9FF8057-5F45-424E-BEE8-9BDC48245C26}" type="slidenum">
              <a:rPr lang="en-US" smtClean="0"/>
              <a:t>16</a:t>
            </a:fld>
            <a:endParaRPr lang="en-US"/>
          </a:p>
        </p:txBody>
      </p:sp>
    </p:spTree>
    <p:extLst>
      <p:ext uri="{BB962C8B-B14F-4D97-AF65-F5344CB8AC3E}">
        <p14:creationId xmlns:p14="http://schemas.microsoft.com/office/powerpoint/2010/main" val="2192250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Times New Roman"/>
                <a:cs typeface="Times New Roman"/>
              </a:defRPr>
            </a:lvl1pPr>
          </a:lstStyle>
          <a:p>
            <a:pPr marL="38100">
              <a:lnSpc>
                <a:spcPts val="1375"/>
              </a:lnSpc>
            </a:pPr>
            <a:fld id="{81D60167-4931-47E6-BA6A-407CBD079E47}" type="slidenum">
              <a:rPr spc="-40" dirty="0"/>
              <a:t>‹#›</a:t>
            </a:fld>
            <a:endParaRPr spc="-4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44546A"/>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Times New Roman"/>
                <a:cs typeface="Times New Roman"/>
              </a:defRPr>
            </a:lvl1pPr>
          </a:lstStyle>
          <a:p>
            <a:pPr marL="38100">
              <a:lnSpc>
                <a:spcPts val="1375"/>
              </a:lnSpc>
            </a:pPr>
            <a:fld id="{81D60167-4931-47E6-BA6A-407CBD079E47}" type="slidenum">
              <a:rPr spc="-40" dirty="0"/>
              <a:t>‹#›</a:t>
            </a:fld>
            <a:endParaRPr spc="-4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44546A"/>
                </a:solidFill>
                <a:latin typeface="Tahoma"/>
                <a:cs typeface="Tahom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Times New Roman"/>
                <a:cs typeface="Times New Roman"/>
              </a:defRPr>
            </a:lvl1pPr>
          </a:lstStyle>
          <a:p>
            <a:pPr marL="38100">
              <a:lnSpc>
                <a:spcPts val="1375"/>
              </a:lnSpc>
            </a:pPr>
            <a:fld id="{81D60167-4931-47E6-BA6A-407CBD079E47}" type="slidenum">
              <a:rPr spc="-40" dirty="0"/>
              <a:t>‹#›</a:t>
            </a:fld>
            <a:endParaRPr spc="-4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4000" cy="3427475"/>
          </a:xfrm>
          <a:prstGeom prst="rect">
            <a:avLst/>
          </a:prstGeom>
        </p:spPr>
      </p:pic>
      <p:pic>
        <p:nvPicPr>
          <p:cNvPr id="17" name="bg object 17"/>
          <p:cNvPicPr/>
          <p:nvPr/>
        </p:nvPicPr>
        <p:blipFill>
          <a:blip r:embed="rId3" cstate="print"/>
          <a:stretch>
            <a:fillRect/>
          </a:stretch>
        </p:blipFill>
        <p:spPr>
          <a:xfrm>
            <a:off x="0" y="3427475"/>
            <a:ext cx="9144000" cy="3425952"/>
          </a:xfrm>
          <a:prstGeom prst="rect">
            <a:avLst/>
          </a:prstGeom>
        </p:spPr>
      </p:pic>
      <p:sp>
        <p:nvSpPr>
          <p:cNvPr id="2" name="Holder 2"/>
          <p:cNvSpPr>
            <a:spLocks noGrp="1"/>
          </p:cNvSpPr>
          <p:nvPr>
            <p:ph type="title"/>
          </p:nvPr>
        </p:nvSpPr>
        <p:spPr/>
        <p:txBody>
          <a:bodyPr lIns="0" tIns="0" rIns="0" bIns="0"/>
          <a:lstStyle>
            <a:lvl1pPr>
              <a:defRPr sz="3600" b="0" i="0">
                <a:solidFill>
                  <a:srgbClr val="44546A"/>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Times New Roman"/>
                <a:cs typeface="Times New Roman"/>
              </a:defRPr>
            </a:lvl1pPr>
          </a:lstStyle>
          <a:p>
            <a:pPr marL="38100">
              <a:lnSpc>
                <a:spcPts val="1375"/>
              </a:lnSpc>
            </a:pPr>
            <a:fld id="{81D60167-4931-47E6-BA6A-407CBD079E47}" type="slidenum">
              <a:rPr spc="-40" dirty="0"/>
              <a:t>‹#›</a:t>
            </a:fld>
            <a:endParaRPr spc="-4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Times New Roman"/>
                <a:cs typeface="Times New Roman"/>
              </a:defRPr>
            </a:lvl1pPr>
          </a:lstStyle>
          <a:p>
            <a:pPr marL="38100">
              <a:lnSpc>
                <a:spcPts val="1375"/>
              </a:lnSpc>
            </a:pPr>
            <a:fld id="{81D60167-4931-47E6-BA6A-407CBD079E47}" type="slidenum">
              <a:rPr spc="-40" dirty="0"/>
              <a:t>‹#›</a:t>
            </a:fld>
            <a:endParaRPr spc="-4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499390" y="1533525"/>
            <a:ext cx="8187797"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809244" y="1938528"/>
            <a:ext cx="5260086" cy="2990088"/>
          </a:xfrm>
        </p:spPr>
        <p:txBody>
          <a:bodyPr anchor="ctr">
            <a:normAutofit/>
          </a:bodyPr>
          <a:lstStyle>
            <a:lvl1pPr>
              <a:defRPr sz="405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6460236" y="1938528"/>
            <a:ext cx="2016252" cy="2990088"/>
          </a:xfrm>
          <a:solidFill>
            <a:schemeClr val="accent1"/>
          </a:solidFill>
        </p:spPr>
        <p:txBody>
          <a:bodyPr anchor="ctr">
            <a:normAutofit/>
          </a:bodyPr>
          <a:lstStyle>
            <a:lvl1pPr marL="0" indent="0">
              <a:buNone/>
              <a:defRPr sz="21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456813" y="2965074"/>
            <a:ext cx="96012"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5257514" y="3425571"/>
            <a:ext cx="2103120" cy="685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472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3813048" y="1078992"/>
            <a:ext cx="4704588" cy="1536192"/>
          </a:xfrm>
        </p:spPr>
        <p:txBody>
          <a:bodyPr anchor="b">
            <a:normAutofit/>
          </a:bodyPr>
          <a:lstStyle>
            <a:lvl1pPr>
              <a:defRPr sz="39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3813048" y="3355848"/>
            <a:ext cx="4704588" cy="207749"/>
          </a:xfrm>
        </p:spPr>
        <p:txBody>
          <a:bodyPr/>
          <a:lstStyle>
            <a:lvl1pPr>
              <a:buNone/>
              <a:defRPr sz="135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678942" y="6356351"/>
            <a:ext cx="2057400" cy="276999"/>
          </a:xfrm>
        </p:spPr>
        <p:txBody>
          <a:bodyPr/>
          <a:lstStyle/>
          <a:p>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3031236" y="6356351"/>
            <a:ext cx="3086100" cy="276999"/>
          </a:xfrm>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6405372" y="6356351"/>
            <a:ext cx="2057400" cy="184666"/>
          </a:xfrm>
        </p:spPr>
        <p:txBody>
          <a:bodyPr/>
          <a:lstStyle/>
          <a:p>
            <a:fld id="{A65A5C87-DF58-40C8-B092-1DE63DB4547E}" type="slidenum">
              <a:rPr lang="en-US" smtClean="0"/>
              <a:t>‹#›</a:t>
            </a:fld>
            <a:endParaRPr lang="en-US"/>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3979326" y="431969"/>
            <a:ext cx="73152"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3824450" y="2935541"/>
            <a:ext cx="46634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42900" y="3023092"/>
            <a:ext cx="3038094" cy="738664"/>
          </a:xfrm>
        </p:spPr>
        <p:txBody>
          <a:bodyPr anchor="ctr"/>
          <a:lstStyle>
            <a:lvl1pPr algn="ctr">
              <a:buNone/>
              <a:defRPr/>
            </a:lvl1pPr>
          </a:lstStyle>
          <a:p>
            <a:r>
              <a:rPr lang="en-US"/>
              <a:t>Click icon to add picture</a:t>
            </a:r>
          </a:p>
        </p:txBody>
      </p:sp>
    </p:spTree>
    <p:extLst>
      <p:ext uri="{BB962C8B-B14F-4D97-AF65-F5344CB8AC3E}">
        <p14:creationId xmlns:p14="http://schemas.microsoft.com/office/powerpoint/2010/main" val="2020510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9" cstate="print"/>
          <a:stretch>
            <a:fillRect/>
          </a:stretch>
        </p:blipFill>
        <p:spPr>
          <a:xfrm>
            <a:off x="0" y="0"/>
            <a:ext cx="9144000" cy="133105"/>
          </a:xfrm>
          <a:prstGeom prst="rect">
            <a:avLst/>
          </a:prstGeom>
        </p:spPr>
      </p:pic>
      <p:sp>
        <p:nvSpPr>
          <p:cNvPr id="2" name="Holder 2"/>
          <p:cNvSpPr>
            <a:spLocks noGrp="1"/>
          </p:cNvSpPr>
          <p:nvPr>
            <p:ph type="title"/>
          </p:nvPr>
        </p:nvSpPr>
        <p:spPr>
          <a:xfrm>
            <a:off x="459587" y="333463"/>
            <a:ext cx="4249420" cy="574040"/>
          </a:xfrm>
          <a:prstGeom prst="rect">
            <a:avLst/>
          </a:prstGeom>
        </p:spPr>
        <p:txBody>
          <a:bodyPr wrap="square" lIns="0" tIns="0" rIns="0" bIns="0">
            <a:spAutoFit/>
          </a:bodyPr>
          <a:lstStyle>
            <a:lvl1pPr>
              <a:defRPr sz="3600" b="0" i="0">
                <a:solidFill>
                  <a:srgbClr val="44546A"/>
                </a:solidFill>
                <a:latin typeface="Tahoma"/>
                <a:cs typeface="Tahoma"/>
              </a:defRPr>
            </a:lvl1pPr>
          </a:lstStyle>
          <a:p>
            <a:endParaRPr/>
          </a:p>
        </p:txBody>
      </p:sp>
      <p:sp>
        <p:nvSpPr>
          <p:cNvPr id="3" name="Holder 3"/>
          <p:cNvSpPr>
            <a:spLocks noGrp="1"/>
          </p:cNvSpPr>
          <p:nvPr>
            <p:ph type="body" idx="1"/>
          </p:nvPr>
        </p:nvSpPr>
        <p:spPr>
          <a:xfrm>
            <a:off x="489630" y="1319217"/>
            <a:ext cx="8164738" cy="3455035"/>
          </a:xfrm>
          <a:prstGeom prst="rect">
            <a:avLst/>
          </a:prstGeom>
        </p:spPr>
        <p:txBody>
          <a:bodyPr wrap="square" lIns="0" tIns="0" rIns="0" bIns="0">
            <a:spAutoFit/>
          </a:bodyPr>
          <a:lstStyle>
            <a:lvl1pPr>
              <a:defRPr sz="2400" b="0" i="0">
                <a:solidFill>
                  <a:schemeClr val="tx1"/>
                </a:solidFill>
                <a:latin typeface="Microsoft Sans Serif"/>
                <a:cs typeface="Microsoft Sans Serif"/>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a:xfrm>
            <a:off x="8412480" y="6467134"/>
            <a:ext cx="219709" cy="196850"/>
          </a:xfrm>
          <a:prstGeom prst="rect">
            <a:avLst/>
          </a:prstGeom>
        </p:spPr>
        <p:txBody>
          <a:bodyPr wrap="square" lIns="0" tIns="0" rIns="0" bIns="0">
            <a:spAutoFit/>
          </a:bodyPr>
          <a:lstStyle>
            <a:lvl1pPr>
              <a:defRPr sz="1200" b="0" i="0">
                <a:solidFill>
                  <a:schemeClr val="tx1"/>
                </a:solidFill>
                <a:latin typeface="Times New Roman"/>
                <a:cs typeface="Times New Roman"/>
              </a:defRPr>
            </a:lvl1pPr>
          </a:lstStyle>
          <a:p>
            <a:pPr marL="38100">
              <a:lnSpc>
                <a:spcPts val="1375"/>
              </a:lnSpc>
            </a:pPr>
            <a:fld id="{81D60167-4931-47E6-BA6A-407CBD079E47}" type="slidenum">
              <a:rPr spc="-40" dirty="0"/>
              <a:t>‹#›</a:t>
            </a:fld>
            <a:endParaRPr spc="-4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hyperlink" Target="https://www.freecodecamp.org/news/text-classification-and-prediction-using-bag-of-words-8aeb1396cd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hyperlink" Target="http://filotechnologia.blogspot.com/2014/01/a-simple-java-class-for-tfidf-scoring.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duyvuleo/VNT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84" y="-21672"/>
            <a:ext cx="9144000" cy="68534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Tiền xử lý dữ liệu</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normAutofit/>
          </a:bodyPr>
          <a:lstStyle/>
          <a:p>
            <a:pPr algn="ctr"/>
            <a:r>
              <a:rPr lang="en-US" sz="7200">
                <a:latin typeface="Calibri" panose="020F0502020204030204" pitchFamily="34" charset="0"/>
                <a:cs typeface="Calibri" panose="020F0502020204030204" pitchFamily="34" charset="0"/>
              </a:rPr>
              <a:t>3</a:t>
            </a:r>
          </a:p>
        </p:txBody>
      </p:sp>
      <p:pic>
        <p:nvPicPr>
          <p:cNvPr id="4" name="object 4">
            <a:extLst>
              <a:ext uri="{FF2B5EF4-FFF2-40B4-BE49-F238E27FC236}">
                <a16:creationId xmlns:a16="http://schemas.microsoft.com/office/drawing/2014/main" id="{1A0B906D-EE5E-F42A-9221-5A585B41EEA9}"/>
              </a:ext>
            </a:extLst>
          </p:cNvPr>
          <p:cNvPicPr/>
          <p:nvPr/>
        </p:nvPicPr>
        <p:blipFill>
          <a:blip r:embed="rId3" cstate="print"/>
          <a:stretch>
            <a:fillRect/>
          </a:stretch>
        </p:blipFill>
        <p:spPr>
          <a:xfrm>
            <a:off x="266007" y="6075554"/>
            <a:ext cx="8645236" cy="529615"/>
          </a:xfrm>
          <a:prstGeom prst="rect">
            <a:avLst/>
          </a:prstGeom>
        </p:spPr>
      </p:pic>
    </p:spTree>
    <p:extLst>
      <p:ext uri="{BB962C8B-B14F-4D97-AF65-F5344CB8AC3E}">
        <p14:creationId xmlns:p14="http://schemas.microsoft.com/office/powerpoint/2010/main" val="2697463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Tiền xử lý dữ liệu</a:t>
            </a:r>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585537989"/>
              </p:ext>
            </p:extLst>
          </p:nvPr>
        </p:nvGraphicFramePr>
        <p:xfrm>
          <a:off x="295708" y="2325766"/>
          <a:ext cx="8552585"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object 4">
            <a:extLst>
              <a:ext uri="{FF2B5EF4-FFF2-40B4-BE49-F238E27FC236}">
                <a16:creationId xmlns:a16="http://schemas.microsoft.com/office/drawing/2014/main" id="{58B23DBB-40C2-5A2E-D791-3538A2E4E3FA}"/>
              </a:ext>
            </a:extLst>
          </p:cNvPr>
          <p:cNvPicPr/>
          <p:nvPr/>
        </p:nvPicPr>
        <p:blipFill>
          <a:blip r:embed="rId8" cstate="print"/>
          <a:stretch>
            <a:fillRect/>
          </a:stretch>
        </p:blipFill>
        <p:spPr>
          <a:xfrm>
            <a:off x="266007" y="6075554"/>
            <a:ext cx="8645236" cy="529615"/>
          </a:xfrm>
          <a:prstGeom prst="rect">
            <a:avLst/>
          </a:prstGeom>
        </p:spPr>
      </p:pic>
      <p:sp>
        <p:nvSpPr>
          <p:cNvPr id="5" name="TextBox 4">
            <a:extLst>
              <a:ext uri="{FF2B5EF4-FFF2-40B4-BE49-F238E27FC236}">
                <a16:creationId xmlns:a16="http://schemas.microsoft.com/office/drawing/2014/main" id="{53CEEB40-19FA-9BF5-A9B7-233CAB910E4B}"/>
              </a:ext>
            </a:extLst>
          </p:cNvPr>
          <p:cNvSpPr txBox="1"/>
          <p:nvPr/>
        </p:nvSpPr>
        <p:spPr>
          <a:xfrm>
            <a:off x="1295400" y="4495800"/>
            <a:ext cx="1752600" cy="584775"/>
          </a:xfrm>
          <a:prstGeom prst="rect">
            <a:avLst/>
          </a:prstGeom>
          <a:noFill/>
        </p:spPr>
        <p:txBody>
          <a:bodyPr wrap="square" rtlCol="0">
            <a:spAutoFit/>
          </a:bodyPr>
          <a:lstStyle/>
          <a:p>
            <a:r>
              <a:rPr lang="en-US" sz="1600"/>
              <a:t>Loại bỏ những thẻ HTML còn sót lại</a:t>
            </a:r>
          </a:p>
        </p:txBody>
      </p:sp>
    </p:spTree>
    <p:extLst>
      <p:ext uri="{BB962C8B-B14F-4D97-AF65-F5344CB8AC3E}">
        <p14:creationId xmlns:p14="http://schemas.microsoft.com/office/powerpoint/2010/main" val="3166208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a:xfrm>
            <a:off x="533400" y="4883208"/>
            <a:ext cx="4822811" cy="1028700"/>
          </a:xfrm>
        </p:spPr>
        <p:txBody>
          <a:bodyPr vert="horz" wrap="square" lIns="68580" tIns="34290" rIns="68580" bIns="34290" rtlCol="0" anchor="ctr">
            <a:normAutofit/>
          </a:bodyPr>
          <a:lstStyle/>
          <a:p>
            <a:r>
              <a:rPr lang="en-US">
                <a:latin typeface="Calibri" panose="020F0502020204030204" pitchFamily="34" charset="0"/>
                <a:cs typeface="Calibri" panose="020F0502020204030204" pitchFamily="34" charset="0"/>
              </a:rPr>
              <a:t>Xóa stopwords</a:t>
            </a:r>
          </a:p>
        </p:txBody>
      </p:sp>
      <p:pic>
        <p:nvPicPr>
          <p:cNvPr id="3" name="object 4">
            <a:extLst>
              <a:ext uri="{FF2B5EF4-FFF2-40B4-BE49-F238E27FC236}">
                <a16:creationId xmlns:a16="http://schemas.microsoft.com/office/drawing/2014/main" id="{C1C30D18-D314-77D5-613E-1CD219653DB1}"/>
              </a:ext>
            </a:extLst>
          </p:cNvPr>
          <p:cNvPicPr/>
          <p:nvPr/>
        </p:nvPicPr>
        <p:blipFill>
          <a:blip r:embed="rId3" cstate="print"/>
          <a:stretch>
            <a:fillRect/>
          </a:stretch>
        </p:blipFill>
        <p:spPr>
          <a:xfrm>
            <a:off x="266007" y="6075554"/>
            <a:ext cx="8645236" cy="529615"/>
          </a:xfrm>
          <a:prstGeom prst="rect">
            <a:avLst/>
          </a:prstGeom>
        </p:spPr>
      </p:pic>
      <p:pic>
        <p:nvPicPr>
          <p:cNvPr id="6" name="Picture 5">
            <a:extLst>
              <a:ext uri="{FF2B5EF4-FFF2-40B4-BE49-F238E27FC236}">
                <a16:creationId xmlns:a16="http://schemas.microsoft.com/office/drawing/2014/main" id="{2A16D1AE-4C11-C42A-A08E-A8A10F87BEA6}"/>
              </a:ext>
            </a:extLst>
          </p:cNvPr>
          <p:cNvPicPr>
            <a:picLocks noChangeAspect="1"/>
          </p:cNvPicPr>
          <p:nvPr/>
        </p:nvPicPr>
        <p:blipFill>
          <a:blip r:embed="rId4"/>
          <a:stretch>
            <a:fillRect/>
          </a:stretch>
        </p:blipFill>
        <p:spPr>
          <a:xfrm>
            <a:off x="890235" y="533400"/>
            <a:ext cx="7396780" cy="4466732"/>
          </a:xfrm>
          <a:prstGeom prst="rect">
            <a:avLst/>
          </a:prstGeom>
        </p:spPr>
      </p:pic>
    </p:spTree>
    <p:extLst>
      <p:ext uri="{BB962C8B-B14F-4D97-AF65-F5344CB8AC3E}">
        <p14:creationId xmlns:p14="http://schemas.microsoft.com/office/powerpoint/2010/main" val="3241475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017C8-DCDC-AA6A-8B61-6DE0D6997410}"/>
              </a:ext>
            </a:extLst>
          </p:cNvPr>
          <p:cNvSpPr>
            <a:spLocks noGrp="1"/>
          </p:cNvSpPr>
          <p:nvPr>
            <p:ph type="title"/>
          </p:nvPr>
        </p:nvSpPr>
        <p:spPr>
          <a:xfrm>
            <a:off x="459586" y="307338"/>
            <a:ext cx="5723500" cy="676731"/>
          </a:xfrm>
        </p:spPr>
        <p:txBody>
          <a:bodyPr/>
          <a:lstStyle/>
          <a:p>
            <a:r>
              <a:rPr lang="en-US"/>
              <a:t>Văn bản trước khi xử lý</a:t>
            </a:r>
          </a:p>
        </p:txBody>
      </p:sp>
      <p:sp>
        <p:nvSpPr>
          <p:cNvPr id="3" name="Text Placeholder 2">
            <a:extLst>
              <a:ext uri="{FF2B5EF4-FFF2-40B4-BE49-F238E27FC236}">
                <a16:creationId xmlns:a16="http://schemas.microsoft.com/office/drawing/2014/main" id="{B81AE9CC-1E3F-EA0E-42BF-C6EDCB67BCE7}"/>
              </a:ext>
            </a:extLst>
          </p:cNvPr>
          <p:cNvSpPr>
            <a:spLocks noGrp="1"/>
          </p:cNvSpPr>
          <p:nvPr>
            <p:ph type="body" idx="1"/>
          </p:nvPr>
        </p:nvSpPr>
        <p:spPr>
          <a:xfrm>
            <a:off x="489630" y="1319217"/>
            <a:ext cx="8164738" cy="5170646"/>
          </a:xfrm>
        </p:spPr>
        <p:txBody>
          <a:bodyPr/>
          <a:lstStyle/>
          <a:p>
            <a:r>
              <a:rPr lang="vi-VN" sz="1400" b="0">
                <a:effectLst/>
                <a:latin typeface="Consolas" panose="020B0609020204030204" pitchFamily="49" charset="0"/>
              </a:rPr>
              <a:t>Tối 19/4, đồng chí Lê Minh Khái, Bí thư Trung ương Đảng, Phó Thủ tướng Chính phủ đã dự và phát biểu tại Lễ xuất quân của Đoàn Thể thao Việt Nam tham dự SEA Games 32.</a:t>
            </a:r>
          </a:p>
          <a:p>
            <a:r>
              <a:rPr lang="vi-VN" sz="1400" b="0">
                <a:effectLst/>
                <a:latin typeface="Consolas" panose="020B0609020204030204" pitchFamily="49" charset="0"/>
              </a:rPr>
              <a:t>Phát biểu tại sự kiện, đồng chí Lê Minh Khái bày tỏ: ""Trong không khí cả nước hân hoan chào mừng kỷ niệm 48 năm Ngày Giải phóng miền Nam, thống nhất đất nước, hôm nay, chúng ta hết sức vui mừng cùng có mặt dự Lễ xuất quân Đoàn Thể thao Việt Nam tham dự SEA Games lần thứ 32, được tổ chức tại nước bạn láng giềng anh em Campuchia, đây là một trong những nhiệm vụ quan trọng nhất của thể thao Việt Nam trong năm nay"".</a:t>
            </a:r>
          </a:p>
          <a:p>
            <a:r>
              <a:rPr lang="vi-VN" sz="1400" b="0">
                <a:effectLst/>
                <a:latin typeface="Consolas" panose="020B0609020204030204" pitchFamily="49" charset="0"/>
              </a:rPr>
              <a:t>Thay mặt Lãnh đạo Đảng, Nhà nước, đồng chí Lê Minh Khái gửi tới toàn thể các cán bộ, huấn luyện viên, vận động viên, các chuyên gia của Đoàn thể thao Việt Nam và toàn thể quý vị đại biểu lời chúc tốt đẹp nhất, chúc Đoàn Thể thao Việt Nam thi đấu thành công tại SEA Games lần này!</a:t>
            </a:r>
          </a:p>
          <a:p>
            <a:r>
              <a:rPr lang="vi-VN" sz="1400" b="0">
                <a:effectLst/>
                <a:latin typeface="Consolas" panose="020B0609020204030204" pitchFamily="49" charset="0"/>
              </a:rPr>
              <a:t>Đồng chí Lê Minh Khái nhấn mạnh: Thể dục thể thao giữ vị trí quan trọng góp phần nâng cao sức khỏe và chất lượng cuộc sống của nhân dân, xây dựng đời sống và môi trường văn hóa lành mạnh; củng cố khối đại đoàn kết toàn dân, đóng góp vào công cuộc bảo vệ, xây dựng và phát triển đất nước; mở rộng quan hệ hữu nghị và hợp tác quốc tế của đất nước ta.</a:t>
            </a:r>
          </a:p>
          <a:p>
            <a:r>
              <a:rPr lang="vi-VN" sz="1400" b="0">
                <a:effectLst/>
                <a:latin typeface="Consolas" panose="020B0609020204030204" pitchFamily="49" charset="0"/>
              </a:rPr>
              <a:t>Bên cạnh việc chăm lo phát triển sự nghiệp thể dục thể thao quần chúng, trong những năm gần đây, Đảng, Nhà nước và toàn xã hội ngày càng quan tâm tới công tác đào tạo vận động viên và phát triển thể thao thành tích cao.</a:t>
            </a:r>
          </a:p>
          <a:p>
            <a:r>
              <a:rPr lang="vi-VN" sz="1400" b="0">
                <a:effectLst/>
                <a:latin typeface="Consolas" panose="020B0609020204030204" pitchFamily="49" charset="0"/>
              </a:rPr>
              <a:t>Việc cử Đoàn Thể thao Việt Nam tham dự các Đại hội thể thao quốc tế, trong đó có SEA Games, thể hiện sự quan tâm sâu sắc của Đảng, Nhà nước và nhân dân đối với lĩnh vực thể dục thể thao nước nhà.</a:t>
            </a:r>
            <a:endParaRPr lang="en-US" sz="1400"/>
          </a:p>
        </p:txBody>
      </p:sp>
    </p:spTree>
    <p:extLst>
      <p:ext uri="{BB962C8B-B14F-4D97-AF65-F5344CB8AC3E}">
        <p14:creationId xmlns:p14="http://schemas.microsoft.com/office/powerpoint/2010/main" val="2512703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B61E-2976-7DBA-DE9D-DA2506009EAB}"/>
              </a:ext>
            </a:extLst>
          </p:cNvPr>
          <p:cNvSpPr>
            <a:spLocks noGrp="1"/>
          </p:cNvSpPr>
          <p:nvPr>
            <p:ph type="title"/>
          </p:nvPr>
        </p:nvSpPr>
        <p:spPr>
          <a:xfrm>
            <a:off x="459587" y="333463"/>
            <a:ext cx="5322904" cy="553998"/>
          </a:xfrm>
        </p:spPr>
        <p:txBody>
          <a:bodyPr/>
          <a:lstStyle/>
          <a:p>
            <a:r>
              <a:rPr lang="en-US"/>
              <a:t>Văn bản sau khi xử lý</a:t>
            </a:r>
          </a:p>
        </p:txBody>
      </p:sp>
      <p:sp>
        <p:nvSpPr>
          <p:cNvPr id="3" name="Text Placeholder 2">
            <a:extLst>
              <a:ext uri="{FF2B5EF4-FFF2-40B4-BE49-F238E27FC236}">
                <a16:creationId xmlns:a16="http://schemas.microsoft.com/office/drawing/2014/main" id="{88DB3378-DCAE-4253-7616-75B6CF4C8029}"/>
              </a:ext>
            </a:extLst>
          </p:cNvPr>
          <p:cNvSpPr>
            <a:spLocks noGrp="1"/>
          </p:cNvSpPr>
          <p:nvPr>
            <p:ph type="body" idx="1"/>
          </p:nvPr>
        </p:nvSpPr>
        <p:spPr>
          <a:xfrm>
            <a:off x="489630" y="1319217"/>
            <a:ext cx="8164738" cy="4308872"/>
          </a:xfrm>
        </p:spPr>
        <p:txBody>
          <a:bodyPr/>
          <a:lstStyle/>
          <a:p>
            <a:r>
              <a:rPr lang="vi-VN" sz="1400" b="0" i="0">
                <a:effectLst/>
                <a:latin typeface="Consolas" panose="020B0609020204030204" pitchFamily="49" charset="0"/>
              </a:rPr>
              <a:t>tối 194 đồng_chí lê_minh khái bí_thư trung_ương đảng phó_thủ_tướng chính_phủ đã dự và phát_biểu tại lễ xuất_quân của đoàn thể_thao việt nam tham_dự sea_games 32 phát_biểu tại sự_kiện đồng_chí lê_minh khái bày_tỏ trong không_khí cả nước hân_hoan chào_mừng kỷ_niệm 48 năm ngày giải_phóng miền nam thống_nhất đất_nước hôm_nay chúng_ta hết_sức vui_mừng cùng có_mặt dự lễ xuất_quân_đoàn thể_thao việt nam tham_dự sea games lần thứ 32 được tổ_chức tại nước bạn láng_giềng anh_em campuchia đây là một trong những nhiệm_vụ quan_trọng nhất của thể_thao việt nam trong năm nay thay_mặt lãnh_đạo đảng nhà_nước đồng_chí lê_minh khái gửi tới toàn_thể các cán_bộ huấn_luyện_viên vận_động_viên các chuyên_gia của đoàn thể_thao việt nam và toàn_thể quý vị đại_biểu lời_chúc tốt_đẹp nhất chúc đoàn thể_thao việt nam thi_đấu thành_công tại sea games lần này đồng_chí lê_minh khái nhấn_mạnh thể_dục thể_thao giữ vị_trí quan_trọng góp_phần nâng cao sức_khỏe và chất_lượng cuộc_sống của nhân_dân xây_dựng đời_sống và môi_trường văn_hóa lành_mạnh củng_cố khối đại_đoàn_kết toàn dân đóng_góp vào công_cuộc bảo_vệ xây_dựng và phát_triển đất_nước mở_rộng quan_hệ hữu_nghị và hợp_tác quốc_tế của đất_nước ta bên cạnh việc chăm_lo phát_triển sự_nghiệp thể_dục thể_thao quần_chúng trong những năm gần đây đảng nhà_nước và toàn xã_hội ngày_càng quan_tâm tới công_tác đào_tạo vận_động_viên và phát_triển thể_thao thành_tích cao việc cử đoàn thể_thao việt nam tham_dự các đại_hội thể_thao quốc_tế trong đó có sea_games thể_hiện sự quan_tâm sâu_sắc của đảng nhà_nước và nhân_dân đối_với lĩnh_vực thể_dục thể_thao nước_</a:t>
            </a:r>
            <a:endParaRPr lang="en-US" sz="1400"/>
          </a:p>
        </p:txBody>
      </p:sp>
    </p:spTree>
    <p:extLst>
      <p:ext uri="{BB962C8B-B14F-4D97-AF65-F5344CB8AC3E}">
        <p14:creationId xmlns:p14="http://schemas.microsoft.com/office/powerpoint/2010/main" val="4016682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Phân tích dữ liệu</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normAutofit/>
          </a:bodyPr>
          <a:lstStyle/>
          <a:p>
            <a:pPr algn="ctr"/>
            <a:r>
              <a:rPr lang="en-US" sz="7200">
                <a:latin typeface="Calibri" panose="020F0502020204030204" pitchFamily="34" charset="0"/>
                <a:cs typeface="Calibri" panose="020F0502020204030204" pitchFamily="34" charset="0"/>
              </a:rPr>
              <a:t>4</a:t>
            </a:r>
          </a:p>
        </p:txBody>
      </p:sp>
      <p:pic>
        <p:nvPicPr>
          <p:cNvPr id="4" name="object 4">
            <a:extLst>
              <a:ext uri="{FF2B5EF4-FFF2-40B4-BE49-F238E27FC236}">
                <a16:creationId xmlns:a16="http://schemas.microsoft.com/office/drawing/2014/main" id="{3E3F0FEA-12AC-4380-1BAC-4D0335681518}"/>
              </a:ext>
            </a:extLst>
          </p:cNvPr>
          <p:cNvPicPr/>
          <p:nvPr/>
        </p:nvPicPr>
        <p:blipFill>
          <a:blip r:embed="rId3" cstate="print"/>
          <a:stretch>
            <a:fillRect/>
          </a:stretch>
        </p:blipFill>
        <p:spPr>
          <a:xfrm>
            <a:off x="266007" y="6075554"/>
            <a:ext cx="8645236" cy="529615"/>
          </a:xfrm>
          <a:prstGeom prst="rect">
            <a:avLst/>
          </a:prstGeom>
        </p:spPr>
      </p:pic>
    </p:spTree>
    <p:extLst>
      <p:ext uri="{BB962C8B-B14F-4D97-AF65-F5344CB8AC3E}">
        <p14:creationId xmlns:p14="http://schemas.microsoft.com/office/powerpoint/2010/main" val="8892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a:xfrm>
            <a:off x="459586" y="333463"/>
            <a:ext cx="4798213" cy="1107996"/>
          </a:xfrm>
        </p:spPr>
        <p:txBody>
          <a:bodyPr/>
          <a:lstStyle/>
          <a:p>
            <a:r>
              <a:rPr lang="en-US" err="1">
                <a:latin typeface="Calibri" panose="020F0502020204030204" pitchFamily="34" charset="0"/>
                <a:cs typeface="Calibri" panose="020F0502020204030204" pitchFamily="34" charset="0"/>
              </a:rPr>
              <a:t>Ảnh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hưởng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của</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tiền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xử</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lý</a:t>
            </a:r>
            <a:endParaRPr lang="en-US">
              <a:latin typeface="Calibri" panose="020F0502020204030204" pitchFamily="34" charset="0"/>
              <a:cs typeface="Calibri" panose="020F0502020204030204" pitchFamily="34" charset="0"/>
            </a:endParaRPr>
          </a:p>
        </p:txBody>
      </p:sp>
      <p:graphicFrame>
        <p:nvGraphicFramePr>
          <p:cNvPr id="8" name="Table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693921672"/>
              </p:ext>
            </p:extLst>
          </p:nvPr>
        </p:nvGraphicFramePr>
        <p:xfrm>
          <a:off x="777413" y="2732913"/>
          <a:ext cx="7589174" cy="2734916"/>
        </p:xfrm>
        <a:graphic>
          <a:graphicData uri="http://schemas.openxmlformats.org/drawingml/2006/table">
            <a:tbl>
              <a:tblPr firstRow="1" bandRow="1">
                <a:tableStyleId>{5C22544A-7EE6-4342-B048-85BDC9FD1C3A}</a:tableStyleId>
              </a:tblPr>
              <a:tblGrid>
                <a:gridCol w="2505332">
                  <a:extLst>
                    <a:ext uri="{9D8B030D-6E8A-4147-A177-3AD203B41FA5}">
                      <a16:colId xmlns:a16="http://schemas.microsoft.com/office/drawing/2014/main" val="3093316935"/>
                    </a:ext>
                  </a:extLst>
                </a:gridCol>
                <a:gridCol w="2541921">
                  <a:extLst>
                    <a:ext uri="{9D8B030D-6E8A-4147-A177-3AD203B41FA5}">
                      <a16:colId xmlns:a16="http://schemas.microsoft.com/office/drawing/2014/main" val="3045239117"/>
                    </a:ext>
                  </a:extLst>
                </a:gridCol>
                <a:gridCol w="2541921">
                  <a:extLst>
                    <a:ext uri="{9D8B030D-6E8A-4147-A177-3AD203B41FA5}">
                      <a16:colId xmlns:a16="http://schemas.microsoft.com/office/drawing/2014/main" val="2866263490"/>
                    </a:ext>
                  </a:extLst>
                </a:gridCol>
              </a:tblGrid>
              <a:tr h="683729">
                <a:tc>
                  <a:txBody>
                    <a:bodyPr/>
                    <a:lstStyle/>
                    <a:p>
                      <a:endParaRPr lang="en-US" sz="1500">
                        <a:latin typeface="Calibri" panose="020F0502020204030204" pitchFamily="34" charset="0"/>
                        <a:cs typeface="Calibri" panose="020F0502020204030204" pitchFamily="34" charset="0"/>
                      </a:endParaRPr>
                    </a:p>
                  </a:txBody>
                  <a:tcPr marL="68580" marR="68580" marT="34290" marB="34290" anchor="ctr"/>
                </a:tc>
                <a:tc>
                  <a:txBody>
                    <a:bodyPr/>
                    <a:lstStyle/>
                    <a:p>
                      <a:pPr algn="ctr"/>
                      <a:r>
                        <a:rPr lang="en-US" sz="1500">
                          <a:latin typeface="Calibri" panose="020F0502020204030204" pitchFamily="34" charset="0"/>
                          <a:cs typeface="Calibri" panose="020F0502020204030204" pitchFamily="34" charset="0"/>
                        </a:rPr>
                        <a:t>Trước tiền xử lý</a:t>
                      </a:r>
                    </a:p>
                  </a:txBody>
                  <a:tcPr marL="68580" marR="68580" marT="34290" marB="34290" anchor="ctr"/>
                </a:tc>
                <a:tc>
                  <a:txBody>
                    <a:bodyPr/>
                    <a:lstStyle/>
                    <a:p>
                      <a:pPr algn="ctr"/>
                      <a:r>
                        <a:rPr lang="en-US" sz="1500">
                          <a:latin typeface="Calibri" panose="020F0502020204030204" pitchFamily="34" charset="0"/>
                          <a:cs typeface="Calibri" panose="020F0502020204030204" pitchFamily="34" charset="0"/>
                        </a:rPr>
                        <a:t>Sau tiền xử lý</a:t>
                      </a:r>
                    </a:p>
                  </a:txBody>
                  <a:tcPr marL="68580" marR="68580" marT="34290" marB="34290" anchor="ctr"/>
                </a:tc>
                <a:extLst>
                  <a:ext uri="{0D108BD9-81ED-4DB2-BD59-A6C34878D82A}">
                    <a16:rowId xmlns:a16="http://schemas.microsoft.com/office/drawing/2014/main" val="1361584937"/>
                  </a:ext>
                </a:extLst>
              </a:tr>
              <a:tr h="683729">
                <a:tc>
                  <a:txBody>
                    <a:bodyPr/>
                    <a:lstStyle/>
                    <a:p>
                      <a:r>
                        <a:rPr lang="en-US" sz="1500">
                          <a:latin typeface="Calibri" panose="020F0502020204030204" pitchFamily="34" charset="0"/>
                          <a:cs typeface="Calibri" panose="020F0502020204030204" pitchFamily="34" charset="0"/>
                        </a:rPr>
                        <a:t>Độ dài trung bình</a:t>
                      </a:r>
                    </a:p>
                  </a:txBody>
                  <a:tcPr marL="68580" marR="68580" marT="34290" marB="34290" anchor="ctr"/>
                </a:tc>
                <a:tc>
                  <a:txBody>
                    <a:bodyPr/>
                    <a:lstStyle/>
                    <a:p>
                      <a:pPr algn="ctr"/>
                      <a:r>
                        <a:rPr lang="en-US" sz="1500">
                          <a:latin typeface="Calibri" panose="020F0502020204030204" pitchFamily="34" charset="0"/>
                          <a:cs typeface="Calibri" panose="020F0502020204030204" pitchFamily="34" charset="0"/>
                        </a:rPr>
                        <a:t>530 từ</a:t>
                      </a:r>
                    </a:p>
                  </a:txBody>
                  <a:tcPr marL="68580" marR="68580" marT="34290" marB="34290" anchor="ctr"/>
                </a:tc>
                <a:tc>
                  <a:txBody>
                    <a:bodyPr/>
                    <a:lstStyle/>
                    <a:p>
                      <a:pPr algn="ctr"/>
                      <a:r>
                        <a:rPr lang="en-US" sz="1500">
                          <a:latin typeface="Calibri" panose="020F0502020204030204" pitchFamily="34" charset="0"/>
                          <a:cs typeface="Calibri" panose="020F0502020204030204" pitchFamily="34" charset="0"/>
                        </a:rPr>
                        <a:t>268 từ</a:t>
                      </a:r>
                    </a:p>
                  </a:txBody>
                  <a:tcPr marL="68580" marR="68580" marT="34290" marB="34290" anchor="ctr"/>
                </a:tc>
                <a:extLst>
                  <a:ext uri="{0D108BD9-81ED-4DB2-BD59-A6C34878D82A}">
                    <a16:rowId xmlns:a16="http://schemas.microsoft.com/office/drawing/2014/main" val="728394759"/>
                  </a:ext>
                </a:extLst>
              </a:tr>
              <a:tr h="683729">
                <a:tc>
                  <a:txBody>
                    <a:bodyPr/>
                    <a:lstStyle/>
                    <a:p>
                      <a:r>
                        <a:rPr lang="en-US" sz="1500">
                          <a:latin typeface="Calibri" panose="020F0502020204030204" pitchFamily="34" charset="0"/>
                          <a:cs typeface="Calibri" panose="020F0502020204030204" pitchFamily="34" charset="0"/>
                        </a:rPr>
                        <a:t>Độ dài tối đa</a:t>
                      </a:r>
                    </a:p>
                  </a:txBody>
                  <a:tcPr marL="68580" marR="68580" marT="34290" marB="34290" anchor="ctr"/>
                </a:tc>
                <a:tc>
                  <a:txBody>
                    <a:bodyPr/>
                    <a:lstStyle/>
                    <a:p>
                      <a:pPr algn="ctr"/>
                      <a:r>
                        <a:rPr lang="en-US" sz="1500">
                          <a:latin typeface="Calibri" panose="020F0502020204030204" pitchFamily="34" charset="0"/>
                          <a:cs typeface="Calibri" panose="020F0502020204030204" pitchFamily="34" charset="0"/>
                        </a:rPr>
                        <a:t>Khoảng 2000 từ</a:t>
                      </a:r>
                    </a:p>
                  </a:txBody>
                  <a:tcPr marL="68580" marR="68580" marT="34290" marB="34290" anchor="ctr"/>
                </a:tc>
                <a:tc>
                  <a:txBody>
                    <a:bodyPr/>
                    <a:lstStyle/>
                    <a:p>
                      <a:pPr algn="ctr"/>
                      <a:r>
                        <a:rPr lang="en-US" sz="1500">
                          <a:latin typeface="Calibri" panose="020F0502020204030204" pitchFamily="34" charset="0"/>
                          <a:cs typeface="Calibri" panose="020F0502020204030204" pitchFamily="34" charset="0"/>
                        </a:rPr>
                        <a:t>Khoảng 1000 từ</a:t>
                      </a:r>
                    </a:p>
                  </a:txBody>
                  <a:tcPr marL="68580" marR="68580" marT="34290" marB="34290" anchor="ctr"/>
                </a:tc>
                <a:extLst>
                  <a:ext uri="{0D108BD9-81ED-4DB2-BD59-A6C34878D82A}">
                    <a16:rowId xmlns:a16="http://schemas.microsoft.com/office/drawing/2014/main" val="2624865998"/>
                  </a:ext>
                </a:extLst>
              </a:tr>
              <a:tr h="683729">
                <a:tc>
                  <a:txBody>
                    <a:bodyPr/>
                    <a:lstStyle/>
                    <a:p>
                      <a:r>
                        <a:rPr lang="en-US" sz="1500">
                          <a:latin typeface="Calibri" panose="020F0502020204030204" pitchFamily="34" charset="0"/>
                          <a:cs typeface="Calibri" panose="020F0502020204030204" pitchFamily="34" charset="0"/>
                        </a:rPr>
                        <a:t>Từ điển</a:t>
                      </a:r>
                    </a:p>
                  </a:txBody>
                  <a:tcPr marL="68580" marR="68580" marT="34290" marB="34290" anchor="ctr"/>
                </a:tc>
                <a:tc>
                  <a:txBody>
                    <a:bodyPr/>
                    <a:lstStyle/>
                    <a:p>
                      <a:pPr algn="ctr"/>
                      <a:endParaRPr lang="en-US" sz="1500">
                        <a:latin typeface="Calibri" panose="020F0502020204030204" pitchFamily="34" charset="0"/>
                        <a:cs typeface="Calibri" panose="020F0502020204030204" pitchFamily="34" charset="0"/>
                      </a:endParaRPr>
                    </a:p>
                  </a:txBody>
                  <a:tcPr marL="68580" marR="68580" marT="34290" marB="34290" anchor="ctr"/>
                </a:tc>
                <a:tc>
                  <a:txBody>
                    <a:bodyPr/>
                    <a:lstStyle/>
                    <a:p>
                      <a:pPr algn="ctr"/>
                      <a:r>
                        <a:rPr lang="en-US" sz="1500">
                          <a:latin typeface="Calibri" panose="020F0502020204030204" pitchFamily="34" charset="0"/>
                          <a:cs typeface="Calibri" panose="020F0502020204030204" pitchFamily="34" charset="0"/>
                        </a:rPr>
                        <a:t>114026 từ</a:t>
                      </a:r>
                    </a:p>
                  </a:txBody>
                  <a:tcPr marL="68580" marR="68580" marT="34290" marB="34290" anchor="ctr"/>
                </a:tc>
                <a:extLst>
                  <a:ext uri="{0D108BD9-81ED-4DB2-BD59-A6C34878D82A}">
                    <a16:rowId xmlns:a16="http://schemas.microsoft.com/office/drawing/2014/main" val="884731399"/>
                  </a:ext>
                </a:extLst>
              </a:tr>
            </a:tbl>
          </a:graphicData>
        </a:graphic>
      </p:graphicFrame>
      <p:pic>
        <p:nvPicPr>
          <p:cNvPr id="5" name="object 4">
            <a:extLst>
              <a:ext uri="{FF2B5EF4-FFF2-40B4-BE49-F238E27FC236}">
                <a16:creationId xmlns:a16="http://schemas.microsoft.com/office/drawing/2014/main" id="{B058FFBD-4255-A6B0-6587-FE7D6C58AA39}"/>
              </a:ext>
            </a:extLst>
          </p:cNvPr>
          <p:cNvPicPr/>
          <p:nvPr/>
        </p:nvPicPr>
        <p:blipFill>
          <a:blip r:embed="rId3" cstate="print"/>
          <a:stretch>
            <a:fillRect/>
          </a:stretch>
        </p:blipFill>
        <p:spPr>
          <a:xfrm>
            <a:off x="266007" y="6075554"/>
            <a:ext cx="8645236" cy="529615"/>
          </a:xfrm>
          <a:prstGeom prst="rect">
            <a:avLst/>
          </a:prstGeom>
        </p:spPr>
      </p:pic>
    </p:spTree>
    <p:extLst>
      <p:ext uri="{BB962C8B-B14F-4D97-AF65-F5344CB8AC3E}">
        <p14:creationId xmlns:p14="http://schemas.microsoft.com/office/powerpoint/2010/main" val="296803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line, plot&#10;&#10;Description automatically generated">
            <a:extLst>
              <a:ext uri="{FF2B5EF4-FFF2-40B4-BE49-F238E27FC236}">
                <a16:creationId xmlns:a16="http://schemas.microsoft.com/office/drawing/2014/main" id="{BC7F155D-CC80-A5D6-50DE-C3FE00B23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5232"/>
            <a:ext cx="9144000" cy="4827535"/>
          </a:xfrm>
          <a:prstGeom prst="rect">
            <a:avLst/>
          </a:prstGeom>
        </p:spPr>
      </p:pic>
    </p:spTree>
    <p:extLst>
      <p:ext uri="{BB962C8B-B14F-4D97-AF65-F5344CB8AC3E}">
        <p14:creationId xmlns:p14="http://schemas.microsoft.com/office/powerpoint/2010/main" val="3820756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plot, diagram&#10;&#10;Description automatically generated">
            <a:extLst>
              <a:ext uri="{FF2B5EF4-FFF2-40B4-BE49-F238E27FC236}">
                <a16:creationId xmlns:a16="http://schemas.microsoft.com/office/drawing/2014/main" id="{E6A68575-92F7-00FA-F4C7-C4D9AD7ED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1977"/>
            <a:ext cx="9144000" cy="4834045"/>
          </a:xfrm>
          <a:prstGeom prst="rect">
            <a:avLst/>
          </a:prstGeom>
        </p:spPr>
      </p:pic>
    </p:spTree>
    <p:extLst>
      <p:ext uri="{BB962C8B-B14F-4D97-AF65-F5344CB8AC3E}">
        <p14:creationId xmlns:p14="http://schemas.microsoft.com/office/powerpoint/2010/main" val="1069068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a:xfrm>
            <a:off x="4579" y="1905000"/>
            <a:ext cx="3017520" cy="2403101"/>
          </a:xfrm>
        </p:spPr>
        <p:txBody>
          <a:bodyPr vert="horz" wrap="square" lIns="68580" tIns="34290" rIns="68580" bIns="34290" rtlCol="0" anchor="b">
            <a:normAutofit/>
          </a:bodyPr>
          <a:lstStyle/>
          <a:p>
            <a:pPr algn="ctr"/>
            <a:r>
              <a:rPr lang="en-US">
                <a:latin typeface="Calibri" panose="020F0502020204030204" pitchFamily="34" charset="0"/>
                <a:cs typeface="Calibri" panose="020F0502020204030204" pitchFamily="34" charset="0"/>
              </a:rPr>
              <a:t>Phân bố </a:t>
            </a:r>
            <a:br>
              <a:rPr lang="en-US">
                <a:latin typeface="Calibri" panose="020F0502020204030204" pitchFamily="34" charset="0"/>
                <a:cs typeface="Calibri" panose="020F0502020204030204" pitchFamily="34" charset="0"/>
              </a:rPr>
            </a:br>
            <a:r>
              <a:rPr lang="en-US">
                <a:latin typeface="Calibri" panose="020F0502020204030204" pitchFamily="34" charset="0"/>
                <a:cs typeface="Calibri" panose="020F0502020204030204" pitchFamily="34" charset="0"/>
              </a:rPr>
              <a:t>dữ liệu giữa các nhãn</a:t>
            </a:r>
          </a:p>
        </p:txBody>
      </p:sp>
      <p:pic>
        <p:nvPicPr>
          <p:cNvPr id="6" name="object 4">
            <a:extLst>
              <a:ext uri="{FF2B5EF4-FFF2-40B4-BE49-F238E27FC236}">
                <a16:creationId xmlns:a16="http://schemas.microsoft.com/office/drawing/2014/main" id="{2EA8940F-CE4C-1E46-F3F2-C933AAEF455F}"/>
              </a:ext>
            </a:extLst>
          </p:cNvPr>
          <p:cNvPicPr/>
          <p:nvPr/>
        </p:nvPicPr>
        <p:blipFill>
          <a:blip r:embed="rId3" cstate="print"/>
          <a:stretch>
            <a:fillRect/>
          </a:stretch>
        </p:blipFill>
        <p:spPr>
          <a:xfrm>
            <a:off x="266007" y="6075554"/>
            <a:ext cx="8645236" cy="529615"/>
          </a:xfrm>
          <a:prstGeom prst="rect">
            <a:avLst/>
          </a:prstGeom>
        </p:spPr>
      </p:pic>
      <p:sp>
        <p:nvSpPr>
          <p:cNvPr id="3" name="AutoShape 2">
            <a:extLst>
              <a:ext uri="{FF2B5EF4-FFF2-40B4-BE49-F238E27FC236}">
                <a16:creationId xmlns:a16="http://schemas.microsoft.com/office/drawing/2014/main" id="{78C591A3-65B9-14CE-DDC4-565E5E476664}"/>
              </a:ext>
            </a:extLst>
          </p:cNvPr>
          <p:cNvSpPr>
            <a:spLocks noChangeAspect="1" noChangeArrowheads="1"/>
          </p:cNvSpPr>
          <p:nvPr/>
        </p:nvSpPr>
        <p:spPr bwMode="auto">
          <a:xfrm>
            <a:off x="2842022" y="76200"/>
            <a:ext cx="5082778" cy="50827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30B747A9-901F-0E85-DF55-02A654810EC4}"/>
              </a:ext>
            </a:extLst>
          </p:cNvPr>
          <p:cNvPicPr>
            <a:picLocks noChangeAspect="1"/>
          </p:cNvPicPr>
          <p:nvPr/>
        </p:nvPicPr>
        <p:blipFill>
          <a:blip r:embed="rId4"/>
          <a:stretch>
            <a:fillRect/>
          </a:stretch>
        </p:blipFill>
        <p:spPr>
          <a:xfrm>
            <a:off x="2785956" y="706029"/>
            <a:ext cx="6108354" cy="5161371"/>
          </a:xfrm>
          <a:prstGeom prst="rect">
            <a:avLst/>
          </a:prstGeom>
        </p:spPr>
      </p:pic>
    </p:spTree>
    <p:extLst>
      <p:ext uri="{BB962C8B-B14F-4D97-AF65-F5344CB8AC3E}">
        <p14:creationId xmlns:p14="http://schemas.microsoft.com/office/powerpoint/2010/main" val="1624894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3427"/>
            <a:chOff x="0" y="0"/>
            <a:chExt cx="9144000" cy="6853427"/>
          </a:xfrm>
        </p:grpSpPr>
        <p:pic>
          <p:nvPicPr>
            <p:cNvPr id="3" name="object 3"/>
            <p:cNvPicPr/>
            <p:nvPr/>
          </p:nvPicPr>
          <p:blipFill>
            <a:blip r:embed="rId2" cstate="print"/>
            <a:stretch>
              <a:fillRect/>
            </a:stretch>
          </p:blipFill>
          <p:spPr>
            <a:xfrm>
              <a:off x="0" y="0"/>
              <a:ext cx="9144000" cy="3427475"/>
            </a:xfrm>
            <a:prstGeom prst="rect">
              <a:avLst/>
            </a:prstGeom>
          </p:spPr>
        </p:pic>
        <p:pic>
          <p:nvPicPr>
            <p:cNvPr id="4" name="object 4"/>
            <p:cNvPicPr/>
            <p:nvPr/>
          </p:nvPicPr>
          <p:blipFill>
            <a:blip r:embed="rId3" cstate="print"/>
            <a:stretch>
              <a:fillRect/>
            </a:stretch>
          </p:blipFill>
          <p:spPr>
            <a:xfrm>
              <a:off x="0" y="3427475"/>
              <a:ext cx="9144000" cy="3425952"/>
            </a:xfrm>
            <a:prstGeom prst="rect">
              <a:avLst/>
            </a:prstGeom>
          </p:spPr>
        </p:pic>
      </p:grpSp>
      <p:sp>
        <p:nvSpPr>
          <p:cNvPr id="5" name="object 5"/>
          <p:cNvSpPr txBox="1"/>
          <p:nvPr/>
        </p:nvSpPr>
        <p:spPr>
          <a:xfrm>
            <a:off x="821834" y="1835764"/>
            <a:ext cx="7490435" cy="1381853"/>
          </a:xfrm>
          <a:prstGeom prst="rect">
            <a:avLst/>
          </a:prstGeom>
        </p:spPr>
        <p:txBody>
          <a:bodyPr vert="horz" wrap="square" lIns="0" tIns="12700" rIns="0" bIns="0" rtlCol="0">
            <a:spAutoFit/>
          </a:bodyPr>
          <a:lstStyle/>
          <a:p>
            <a:pPr algn="ctr">
              <a:lnSpc>
                <a:spcPts val="5470"/>
              </a:lnSpc>
              <a:spcBef>
                <a:spcPts val="100"/>
              </a:spcBef>
            </a:pPr>
            <a:r>
              <a:rPr lang="en-US" sz="3600">
                <a:solidFill>
                  <a:srgbClr val="FFFFFF"/>
                </a:solidFill>
                <a:latin typeface="+mj-lt"/>
                <a:cs typeface="SimSun-ExtB"/>
              </a:rPr>
              <a:t>BÁO CÁO TIẾN ĐỘ BÀI TẬP LỚN</a:t>
            </a:r>
          </a:p>
          <a:p>
            <a:pPr algn="ctr">
              <a:lnSpc>
                <a:spcPts val="5470"/>
              </a:lnSpc>
              <a:spcBef>
                <a:spcPts val="100"/>
              </a:spcBef>
            </a:pPr>
            <a:r>
              <a:rPr lang="en-US" sz="3600" err="1">
                <a:solidFill>
                  <a:srgbClr val="FFFFFF"/>
                </a:solidFill>
                <a:latin typeface="+mj-lt"/>
                <a:cs typeface="SimSun-ExtB"/>
              </a:rPr>
              <a:t>Đề</a:t>
            </a:r>
            <a:r>
              <a:rPr lang="en-US" sz="3600">
                <a:solidFill>
                  <a:srgbClr val="FFFFFF"/>
                </a:solidFill>
                <a:latin typeface="+mj-lt"/>
                <a:cs typeface="SimSun-ExtB"/>
              </a:rPr>
              <a:t> </a:t>
            </a:r>
            <a:r>
              <a:rPr lang="en-US" sz="3600" err="1">
                <a:solidFill>
                  <a:srgbClr val="FFFFFF"/>
                </a:solidFill>
                <a:latin typeface="+mj-lt"/>
                <a:cs typeface="SimSun-ExtB"/>
              </a:rPr>
              <a:t>tài</a:t>
            </a:r>
            <a:r>
              <a:rPr lang="en-US" sz="3600">
                <a:solidFill>
                  <a:srgbClr val="FFFFFF"/>
                </a:solidFill>
                <a:latin typeface="+mj-lt"/>
                <a:cs typeface="SimSun-ExtB"/>
              </a:rPr>
              <a:t>: Vietnamese News Classification</a:t>
            </a:r>
            <a:endParaRPr sz="3600">
              <a:latin typeface="+mj-lt"/>
              <a:cs typeface="SimSun-ExtB"/>
            </a:endParaRPr>
          </a:p>
        </p:txBody>
      </p:sp>
      <p:sp>
        <p:nvSpPr>
          <p:cNvPr id="7" name="TextBox 6">
            <a:extLst>
              <a:ext uri="{FF2B5EF4-FFF2-40B4-BE49-F238E27FC236}">
                <a16:creationId xmlns:a16="http://schemas.microsoft.com/office/drawing/2014/main" id="{56700B75-7BD8-877E-D5AB-4CE2FD644842}"/>
              </a:ext>
            </a:extLst>
          </p:cNvPr>
          <p:cNvSpPr txBox="1"/>
          <p:nvPr/>
        </p:nvSpPr>
        <p:spPr>
          <a:xfrm>
            <a:off x="1143000" y="4419600"/>
            <a:ext cx="6454844" cy="1477328"/>
          </a:xfrm>
          <a:prstGeom prst="rect">
            <a:avLst/>
          </a:prstGeom>
          <a:noFill/>
        </p:spPr>
        <p:txBody>
          <a:bodyPr wrap="none" lIns="91440" tIns="45720" rIns="91440" bIns="45720" rtlCol="0" anchor="t">
            <a:spAutoFit/>
          </a:bodyPr>
          <a:lstStyle/>
          <a:p>
            <a:r>
              <a:rPr lang="en-US" err="1">
                <a:solidFill>
                  <a:schemeClr val="bg2"/>
                </a:solidFill>
              </a:rPr>
              <a:t>Nhóm</a:t>
            </a:r>
            <a:r>
              <a:rPr lang="en-US">
                <a:solidFill>
                  <a:schemeClr val="bg2"/>
                </a:solidFill>
              </a:rPr>
              <a:t> 15: </a:t>
            </a:r>
            <a:r>
              <a:rPr lang="en-US" err="1">
                <a:solidFill>
                  <a:schemeClr val="bg2"/>
                </a:solidFill>
              </a:rPr>
              <a:t>Nguyễn</a:t>
            </a:r>
            <a:r>
              <a:rPr lang="en-US">
                <a:solidFill>
                  <a:schemeClr val="bg2"/>
                </a:solidFill>
              </a:rPr>
              <a:t> Trung Hải</a:t>
            </a:r>
          </a:p>
          <a:p>
            <a:r>
              <a:rPr lang="en-US">
                <a:solidFill>
                  <a:schemeClr val="bg2"/>
                </a:solidFill>
              </a:rPr>
              <a:t>	 </a:t>
            </a:r>
            <a:r>
              <a:rPr lang="en-US" err="1">
                <a:solidFill>
                  <a:schemeClr val="bg2"/>
                </a:solidFill>
              </a:rPr>
              <a:t>Trần</a:t>
            </a:r>
            <a:r>
              <a:rPr lang="en-US">
                <a:solidFill>
                  <a:schemeClr val="bg2"/>
                </a:solidFill>
              </a:rPr>
              <a:t> Quang </a:t>
            </a:r>
            <a:r>
              <a:rPr lang="en-US" err="1">
                <a:solidFill>
                  <a:schemeClr val="bg2"/>
                </a:solidFill>
              </a:rPr>
              <a:t>Đạo</a:t>
            </a:r>
            <a:endParaRPr lang="en-US">
              <a:solidFill>
                <a:schemeClr val="bg2"/>
              </a:solidFill>
            </a:endParaRPr>
          </a:p>
          <a:p>
            <a:r>
              <a:rPr lang="en-US">
                <a:solidFill>
                  <a:schemeClr val="bg2"/>
                </a:solidFill>
              </a:rPr>
              <a:t>	 Ngô Hải Văn </a:t>
            </a:r>
            <a:endParaRPr lang="en-US">
              <a:solidFill>
                <a:schemeClr val="bg2"/>
              </a:solidFill>
              <a:cs typeface="Calibri"/>
            </a:endParaRPr>
          </a:p>
          <a:p>
            <a:r>
              <a:rPr lang="en-US">
                <a:solidFill>
                  <a:schemeClr val="bg2"/>
                </a:solidFill>
              </a:rPr>
              <a:t>	 Bùi Ngọc Thành		GVHD: Nguyễn Thị Kim Anh</a:t>
            </a:r>
            <a:endParaRPr lang="en-US">
              <a:solidFill>
                <a:schemeClr val="bg2"/>
              </a:solidFill>
              <a:cs typeface="Calibri"/>
            </a:endParaRPr>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font, screenshot, typography&#10;&#10;Description automatically generated">
            <a:extLst>
              <a:ext uri="{FF2B5EF4-FFF2-40B4-BE49-F238E27FC236}">
                <a16:creationId xmlns:a16="http://schemas.microsoft.com/office/drawing/2014/main" id="{819E8165-5A0E-EE09-BEDD-3AAE14F25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552" y="641448"/>
            <a:ext cx="2814144" cy="2814144"/>
          </a:xfrm>
          <a:prstGeom prst="rect">
            <a:avLst/>
          </a:prstGeom>
        </p:spPr>
      </p:pic>
      <p:pic>
        <p:nvPicPr>
          <p:cNvPr id="7" name="Picture 6" descr="A picture containing text, font, screenshot, typography&#10;&#10;Description automatically generated">
            <a:extLst>
              <a:ext uri="{FF2B5EF4-FFF2-40B4-BE49-F238E27FC236}">
                <a16:creationId xmlns:a16="http://schemas.microsoft.com/office/drawing/2014/main" id="{B78B8CBF-05F1-DB61-0E63-003AF19AC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9856" y="641448"/>
            <a:ext cx="2814144" cy="2814144"/>
          </a:xfrm>
          <a:prstGeom prst="rect">
            <a:avLst/>
          </a:prstGeom>
        </p:spPr>
      </p:pic>
      <p:pic>
        <p:nvPicPr>
          <p:cNvPr id="9" name="Picture 8" descr="A picture containing text, font, screenshot, graphics&#10;&#10;Description automatically generated">
            <a:extLst>
              <a:ext uri="{FF2B5EF4-FFF2-40B4-BE49-F238E27FC236}">
                <a16:creationId xmlns:a16="http://schemas.microsoft.com/office/drawing/2014/main" id="{DABDCBD4-39F4-BE05-29E5-CF8BC8010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7552" y="4043856"/>
            <a:ext cx="2814144" cy="2814144"/>
          </a:xfrm>
          <a:prstGeom prst="rect">
            <a:avLst/>
          </a:prstGeom>
        </p:spPr>
      </p:pic>
      <p:pic>
        <p:nvPicPr>
          <p:cNvPr id="11" name="Picture 10" descr="A picture containing text, font, screenshot, graphics&#10;&#10;Description automatically generated">
            <a:extLst>
              <a:ext uri="{FF2B5EF4-FFF2-40B4-BE49-F238E27FC236}">
                <a16:creationId xmlns:a16="http://schemas.microsoft.com/office/drawing/2014/main" id="{0F7BE419-E766-41E7-F38B-D8F7502216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9856" y="4043856"/>
            <a:ext cx="2814144" cy="2814144"/>
          </a:xfrm>
          <a:prstGeom prst="rect">
            <a:avLst/>
          </a:prstGeom>
        </p:spPr>
      </p:pic>
      <p:sp>
        <p:nvSpPr>
          <p:cNvPr id="12" name="TextBox 11">
            <a:extLst>
              <a:ext uri="{FF2B5EF4-FFF2-40B4-BE49-F238E27FC236}">
                <a16:creationId xmlns:a16="http://schemas.microsoft.com/office/drawing/2014/main" id="{A0036E80-B361-6330-819B-85C4E22B980B}"/>
              </a:ext>
            </a:extLst>
          </p:cNvPr>
          <p:cNvSpPr txBox="1"/>
          <p:nvPr/>
        </p:nvSpPr>
        <p:spPr>
          <a:xfrm>
            <a:off x="2697552" y="162650"/>
            <a:ext cx="2118288" cy="461665"/>
          </a:xfrm>
          <a:prstGeom prst="rect">
            <a:avLst/>
          </a:prstGeom>
          <a:noFill/>
        </p:spPr>
        <p:txBody>
          <a:bodyPr wrap="square" rtlCol="0">
            <a:spAutoFit/>
          </a:bodyPr>
          <a:lstStyle/>
          <a:p>
            <a:r>
              <a:rPr lang="en-US" sz="2400" b="1"/>
              <a:t>Am nhac</a:t>
            </a:r>
          </a:p>
        </p:txBody>
      </p:sp>
      <p:sp>
        <p:nvSpPr>
          <p:cNvPr id="13" name="TextBox 12">
            <a:extLst>
              <a:ext uri="{FF2B5EF4-FFF2-40B4-BE49-F238E27FC236}">
                <a16:creationId xmlns:a16="http://schemas.microsoft.com/office/drawing/2014/main" id="{875A5E12-9D38-E08A-F2BC-15819467A3BB}"/>
              </a:ext>
            </a:extLst>
          </p:cNvPr>
          <p:cNvSpPr txBox="1"/>
          <p:nvPr/>
        </p:nvSpPr>
        <p:spPr>
          <a:xfrm>
            <a:off x="2697552" y="3565058"/>
            <a:ext cx="2118288" cy="461665"/>
          </a:xfrm>
          <a:prstGeom prst="rect">
            <a:avLst/>
          </a:prstGeom>
          <a:noFill/>
        </p:spPr>
        <p:txBody>
          <a:bodyPr wrap="square" rtlCol="0">
            <a:spAutoFit/>
          </a:bodyPr>
          <a:lstStyle/>
          <a:p>
            <a:r>
              <a:rPr lang="en-US" sz="2400" b="1"/>
              <a:t>Suc khoe</a:t>
            </a:r>
          </a:p>
        </p:txBody>
      </p:sp>
      <p:sp>
        <p:nvSpPr>
          <p:cNvPr id="14" name="TextBox 13">
            <a:extLst>
              <a:ext uri="{FF2B5EF4-FFF2-40B4-BE49-F238E27FC236}">
                <a16:creationId xmlns:a16="http://schemas.microsoft.com/office/drawing/2014/main" id="{14341A00-AA53-19B6-1883-E0595E8875F4}"/>
              </a:ext>
            </a:extLst>
          </p:cNvPr>
          <p:cNvSpPr txBox="1"/>
          <p:nvPr/>
        </p:nvSpPr>
        <p:spPr>
          <a:xfrm>
            <a:off x="6329856" y="162650"/>
            <a:ext cx="2118288" cy="461665"/>
          </a:xfrm>
          <a:prstGeom prst="rect">
            <a:avLst/>
          </a:prstGeom>
          <a:noFill/>
        </p:spPr>
        <p:txBody>
          <a:bodyPr wrap="square" rtlCol="0">
            <a:spAutoFit/>
          </a:bodyPr>
          <a:lstStyle/>
          <a:p>
            <a:r>
              <a:rPr lang="en-US" sz="2400" b="1"/>
              <a:t>Bong da</a:t>
            </a:r>
          </a:p>
        </p:txBody>
      </p:sp>
      <p:sp>
        <p:nvSpPr>
          <p:cNvPr id="15" name="TextBox 14">
            <a:extLst>
              <a:ext uri="{FF2B5EF4-FFF2-40B4-BE49-F238E27FC236}">
                <a16:creationId xmlns:a16="http://schemas.microsoft.com/office/drawing/2014/main" id="{B9C73394-D1CD-D771-BB16-D170F29CC2F8}"/>
              </a:ext>
            </a:extLst>
          </p:cNvPr>
          <p:cNvSpPr txBox="1"/>
          <p:nvPr/>
        </p:nvSpPr>
        <p:spPr>
          <a:xfrm>
            <a:off x="6329856" y="3565058"/>
            <a:ext cx="2118288" cy="461665"/>
          </a:xfrm>
          <a:prstGeom prst="rect">
            <a:avLst/>
          </a:prstGeom>
          <a:noFill/>
        </p:spPr>
        <p:txBody>
          <a:bodyPr wrap="square" rtlCol="0">
            <a:spAutoFit/>
          </a:bodyPr>
          <a:lstStyle/>
          <a:p>
            <a:r>
              <a:rPr lang="en-US" sz="2400" b="1"/>
              <a:t>Xe co</a:t>
            </a:r>
          </a:p>
        </p:txBody>
      </p:sp>
      <p:sp>
        <p:nvSpPr>
          <p:cNvPr id="16" name="TextBox 15">
            <a:extLst>
              <a:ext uri="{FF2B5EF4-FFF2-40B4-BE49-F238E27FC236}">
                <a16:creationId xmlns:a16="http://schemas.microsoft.com/office/drawing/2014/main" id="{945C1DEE-6A17-6397-F461-1865EBA19324}"/>
              </a:ext>
            </a:extLst>
          </p:cNvPr>
          <p:cNvSpPr txBox="1"/>
          <p:nvPr/>
        </p:nvSpPr>
        <p:spPr>
          <a:xfrm>
            <a:off x="124392" y="1626066"/>
            <a:ext cx="1960440" cy="1938992"/>
          </a:xfrm>
          <a:prstGeom prst="rect">
            <a:avLst/>
          </a:prstGeom>
          <a:noFill/>
        </p:spPr>
        <p:txBody>
          <a:bodyPr wrap="square" rtlCol="0">
            <a:spAutoFit/>
          </a:bodyPr>
          <a:lstStyle/>
          <a:p>
            <a:r>
              <a:rPr lang="en-US" sz="3000" b="1" i="1"/>
              <a:t>Wordcloud</a:t>
            </a:r>
          </a:p>
          <a:p>
            <a:r>
              <a:rPr lang="en-US" sz="3000" b="1" i="1"/>
              <a:t>từ các văn bản trong nhãn</a:t>
            </a:r>
          </a:p>
        </p:txBody>
      </p:sp>
    </p:spTree>
    <p:extLst>
      <p:ext uri="{BB962C8B-B14F-4D97-AF65-F5344CB8AC3E}">
        <p14:creationId xmlns:p14="http://schemas.microsoft.com/office/powerpoint/2010/main" val="956456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Giải quyết bài toán</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normAutofit/>
          </a:bodyPr>
          <a:lstStyle/>
          <a:p>
            <a:pPr algn="ctr"/>
            <a:r>
              <a:rPr lang="en-US" sz="7200">
                <a:latin typeface="Calibri" panose="020F0502020204030204" pitchFamily="34" charset="0"/>
                <a:cs typeface="Calibri" panose="020F0502020204030204" pitchFamily="34" charset="0"/>
              </a:rPr>
              <a:t>5</a:t>
            </a:r>
          </a:p>
        </p:txBody>
      </p:sp>
      <p:pic>
        <p:nvPicPr>
          <p:cNvPr id="4" name="object 4">
            <a:extLst>
              <a:ext uri="{FF2B5EF4-FFF2-40B4-BE49-F238E27FC236}">
                <a16:creationId xmlns:a16="http://schemas.microsoft.com/office/drawing/2014/main" id="{C757B8F8-B075-C6EB-1079-1E425E44B467}"/>
              </a:ext>
            </a:extLst>
          </p:cNvPr>
          <p:cNvPicPr/>
          <p:nvPr/>
        </p:nvPicPr>
        <p:blipFill>
          <a:blip r:embed="rId3" cstate="print"/>
          <a:stretch>
            <a:fillRect/>
          </a:stretch>
        </p:blipFill>
        <p:spPr>
          <a:xfrm>
            <a:off x="266007" y="6075554"/>
            <a:ext cx="8645236" cy="529615"/>
          </a:xfrm>
          <a:prstGeom prst="rect">
            <a:avLst/>
          </a:prstGeom>
        </p:spPr>
      </p:pic>
    </p:spTree>
    <p:extLst>
      <p:ext uri="{BB962C8B-B14F-4D97-AF65-F5344CB8AC3E}">
        <p14:creationId xmlns:p14="http://schemas.microsoft.com/office/powerpoint/2010/main" val="1492438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Kịch bản đánh giá</a:t>
            </a:r>
          </a:p>
        </p:txBody>
      </p:sp>
      <p:grpSp>
        <p:nvGrpSpPr>
          <p:cNvPr id="7" name="Group 6">
            <a:extLst>
              <a:ext uri="{FF2B5EF4-FFF2-40B4-BE49-F238E27FC236}">
                <a16:creationId xmlns:a16="http://schemas.microsoft.com/office/drawing/2014/main" id="{4EBA39B7-52FE-4226-9081-EB4FA30CA527}"/>
              </a:ext>
            </a:extLst>
          </p:cNvPr>
          <p:cNvGrpSpPr/>
          <p:nvPr/>
        </p:nvGrpSpPr>
        <p:grpSpPr>
          <a:xfrm>
            <a:off x="647610" y="1862547"/>
            <a:ext cx="6421374" cy="933098"/>
            <a:chOff x="1115568" y="2738408"/>
            <a:chExt cx="9529435" cy="1244131"/>
          </a:xfrm>
        </p:grpSpPr>
        <p:sp>
          <p:nvSpPr>
            <p:cNvPr id="6" name="Rectangle: Rounded Corners 5">
              <a:extLst>
                <a:ext uri="{FF2B5EF4-FFF2-40B4-BE49-F238E27FC236}">
                  <a16:creationId xmlns:a16="http://schemas.microsoft.com/office/drawing/2014/main" id="{89570371-70BC-420A-9111-F0C6B2D6C52D}"/>
                </a:ext>
              </a:extLst>
            </p:cNvPr>
            <p:cNvSpPr/>
            <p:nvPr/>
          </p:nvSpPr>
          <p:spPr>
            <a:xfrm>
              <a:off x="1115568" y="2738408"/>
              <a:ext cx="9529434" cy="43151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Calibri" panose="020F0502020204030204" pitchFamily="34" charset="0"/>
                  <a:cs typeface="Calibri" panose="020F0502020204030204" pitchFamily="34" charset="0"/>
                </a:rPr>
                <a:t>Train</a:t>
              </a:r>
            </a:p>
          </p:txBody>
        </p:sp>
        <p:sp>
          <p:nvSpPr>
            <p:cNvPr id="11" name="Rectangle: Rounded Corners 10">
              <a:extLst>
                <a:ext uri="{FF2B5EF4-FFF2-40B4-BE49-F238E27FC236}">
                  <a16:creationId xmlns:a16="http://schemas.microsoft.com/office/drawing/2014/main" id="{505F77D5-4730-4FA4-A4A5-07B60FA1AD0D}"/>
                </a:ext>
              </a:extLst>
            </p:cNvPr>
            <p:cNvSpPr/>
            <p:nvPr/>
          </p:nvSpPr>
          <p:spPr>
            <a:xfrm>
              <a:off x="7996845" y="3551027"/>
              <a:ext cx="2648158" cy="43151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Calibri" panose="020F0502020204030204" pitchFamily="34" charset="0"/>
                  <a:cs typeface="Calibri" panose="020F0502020204030204" pitchFamily="34" charset="0"/>
                </a:rPr>
                <a:t>Valid 20%</a:t>
              </a:r>
            </a:p>
          </p:txBody>
        </p:sp>
        <p:sp>
          <p:nvSpPr>
            <p:cNvPr id="12" name="Rectangle: Rounded Corners 11">
              <a:extLst>
                <a:ext uri="{FF2B5EF4-FFF2-40B4-BE49-F238E27FC236}">
                  <a16:creationId xmlns:a16="http://schemas.microsoft.com/office/drawing/2014/main" id="{8BAB8BFC-5031-47AA-A4F5-5800D65224E8}"/>
                </a:ext>
              </a:extLst>
            </p:cNvPr>
            <p:cNvSpPr/>
            <p:nvPr/>
          </p:nvSpPr>
          <p:spPr>
            <a:xfrm>
              <a:off x="1115568" y="3551027"/>
              <a:ext cx="6881276" cy="43151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Calibri" panose="020F0502020204030204" pitchFamily="34" charset="0"/>
                  <a:cs typeface="Calibri" panose="020F0502020204030204" pitchFamily="34" charset="0"/>
                </a:rPr>
                <a:t>Train 80%</a:t>
              </a:r>
            </a:p>
          </p:txBody>
        </p:sp>
      </p:grpSp>
      <p:sp>
        <p:nvSpPr>
          <p:cNvPr id="19" name="TextBox 18">
            <a:extLst>
              <a:ext uri="{FF2B5EF4-FFF2-40B4-BE49-F238E27FC236}">
                <a16:creationId xmlns:a16="http://schemas.microsoft.com/office/drawing/2014/main" id="{8D8B76B1-DD7B-4274-AC26-C3AE8591B54A}"/>
              </a:ext>
            </a:extLst>
          </p:cNvPr>
          <p:cNvSpPr txBox="1"/>
          <p:nvPr/>
        </p:nvSpPr>
        <p:spPr>
          <a:xfrm>
            <a:off x="7163908" y="1823328"/>
            <a:ext cx="1121108" cy="1015663"/>
          </a:xfrm>
          <a:prstGeom prst="rect">
            <a:avLst/>
          </a:prstGeom>
          <a:noFill/>
        </p:spPr>
        <p:txBody>
          <a:bodyPr wrap="square" rtlCol="0">
            <a:spAutoFit/>
          </a:bodyPr>
          <a:lstStyle/>
          <a:p>
            <a:r>
              <a:rPr lang="en-US" sz="1500">
                <a:latin typeface="Calibri" panose="020F0502020204030204" pitchFamily="34" charset="0"/>
                <a:cs typeface="Calibri" panose="020F0502020204030204" pitchFamily="34" charset="0"/>
              </a:rPr>
              <a:t>Stratisfied</a:t>
            </a:r>
          </a:p>
          <a:p>
            <a:r>
              <a:rPr lang="en-US" sz="1500">
                <a:latin typeface="Calibri" panose="020F0502020204030204" pitchFamily="34" charset="0"/>
                <a:cs typeface="Calibri" panose="020F0502020204030204" pitchFamily="34" charset="0"/>
              </a:rPr>
              <a:t>Sampling + 5 Fold Cross Validation</a:t>
            </a:r>
          </a:p>
        </p:txBody>
      </p:sp>
      <p:cxnSp>
        <p:nvCxnSpPr>
          <p:cNvPr id="22" name="Straight Connector 21">
            <a:extLst>
              <a:ext uri="{FF2B5EF4-FFF2-40B4-BE49-F238E27FC236}">
                <a16:creationId xmlns:a16="http://schemas.microsoft.com/office/drawing/2014/main" id="{8071564A-8658-4425-B2D0-661AC2A23B24}"/>
              </a:ext>
            </a:extLst>
          </p:cNvPr>
          <p:cNvCxnSpPr/>
          <p:nvPr/>
        </p:nvCxnSpPr>
        <p:spPr>
          <a:xfrm>
            <a:off x="7163909" y="1780347"/>
            <a:ext cx="0" cy="1100954"/>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6DEC6E9-D25A-4A5E-8055-F99A89DB4A10}"/>
              </a:ext>
            </a:extLst>
          </p:cNvPr>
          <p:cNvSpPr txBox="1"/>
          <p:nvPr/>
        </p:nvSpPr>
        <p:spPr>
          <a:xfrm>
            <a:off x="1186884" y="3570044"/>
            <a:ext cx="7092781" cy="1384995"/>
          </a:xfrm>
          <a:prstGeom prst="rect">
            <a:avLst/>
          </a:prstGeom>
          <a:noFill/>
        </p:spPr>
        <p:txBody>
          <a:bodyPr wrap="square" rtlCol="0">
            <a:spAutoFit/>
          </a:bodyPr>
          <a:lstStyle/>
          <a:p>
            <a:pPr algn="just"/>
            <a:r>
              <a:rPr lang="en-US" sz="2800">
                <a:latin typeface="Calibri" panose="020F0502020204030204" pitchFamily="34" charset="0"/>
                <a:cs typeface="Calibri" panose="020F0502020204030204" pitchFamily="34" charset="0"/>
              </a:rPr>
              <a:t>Chọn độ đo:</a:t>
            </a:r>
          </a:p>
          <a:p>
            <a:pPr marL="257175" indent="-257175" algn="just">
              <a:buFont typeface="Arial" panose="020B0604020202020204" pitchFamily="34" charset="0"/>
              <a:buChar char="•"/>
            </a:pPr>
            <a:r>
              <a:rPr lang="en-US" sz="2800">
                <a:latin typeface="Calibri" panose="020F0502020204030204" pitchFamily="34" charset="0"/>
                <a:cs typeface="Calibri" panose="020F0502020204030204" pitchFamily="34" charset="0"/>
              </a:rPr>
              <a:t>Độ đo chính: F1 score</a:t>
            </a:r>
          </a:p>
          <a:p>
            <a:pPr marL="257175" indent="-257175" algn="just">
              <a:buFont typeface="Arial" panose="020B0604020202020204" pitchFamily="34" charset="0"/>
              <a:buChar char="•"/>
            </a:pPr>
            <a:r>
              <a:rPr lang="en-US" sz="2800">
                <a:latin typeface="Calibri" panose="020F0502020204030204" pitchFamily="34" charset="0"/>
                <a:cs typeface="Calibri" panose="020F0502020204030204" pitchFamily="34" charset="0"/>
              </a:rPr>
              <a:t>Độ đo phụ: Accuracy, train time, valid time</a:t>
            </a:r>
          </a:p>
        </p:txBody>
      </p:sp>
      <p:pic>
        <p:nvPicPr>
          <p:cNvPr id="5" name="object 4">
            <a:extLst>
              <a:ext uri="{FF2B5EF4-FFF2-40B4-BE49-F238E27FC236}">
                <a16:creationId xmlns:a16="http://schemas.microsoft.com/office/drawing/2014/main" id="{150836FC-2B57-63A4-F7FF-309A65158997}"/>
              </a:ext>
            </a:extLst>
          </p:cNvPr>
          <p:cNvPicPr/>
          <p:nvPr/>
        </p:nvPicPr>
        <p:blipFill>
          <a:blip r:embed="rId3" cstate="print"/>
          <a:stretch>
            <a:fillRect/>
          </a:stretch>
        </p:blipFill>
        <p:spPr>
          <a:xfrm>
            <a:off x="266007" y="6075554"/>
            <a:ext cx="8645236" cy="529615"/>
          </a:xfrm>
          <a:prstGeom prst="rect">
            <a:avLst/>
          </a:prstGeom>
        </p:spPr>
      </p:pic>
    </p:spTree>
    <p:extLst>
      <p:ext uri="{BB962C8B-B14F-4D97-AF65-F5344CB8AC3E}">
        <p14:creationId xmlns:p14="http://schemas.microsoft.com/office/powerpoint/2010/main" val="3365551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C0E9-D3C9-4FA0-9473-46A194A309A9}"/>
              </a:ext>
            </a:extLst>
          </p:cNvPr>
          <p:cNvSpPr>
            <a:spLocks noGrp="1"/>
          </p:cNvSpPr>
          <p:nvPr>
            <p:ph type="title"/>
          </p:nvPr>
        </p:nvSpPr>
        <p:spPr>
          <a:xfrm>
            <a:off x="676267" y="4469897"/>
            <a:ext cx="4822811" cy="1028700"/>
          </a:xfrm>
        </p:spPr>
        <p:txBody>
          <a:bodyPr vert="horz" wrap="square" lIns="68580" tIns="34290" rIns="68580" bIns="34290" rtlCol="0" anchor="ctr">
            <a:normAutofit/>
          </a:bodyPr>
          <a:lstStyle/>
          <a:p>
            <a:r>
              <a:rPr lang="en-US">
                <a:latin typeface="Calibri" panose="020F0502020204030204" pitchFamily="34" charset="0"/>
                <a:cs typeface="Calibri" panose="020F0502020204030204" pitchFamily="34" charset="0"/>
              </a:rPr>
              <a:t>Bộ trích chọn đặc trưng</a:t>
            </a:r>
          </a:p>
        </p:txBody>
      </p:sp>
      <p:sp>
        <p:nvSpPr>
          <p:cNvPr id="7" name="Content Placeholder 6">
            <a:extLst>
              <a:ext uri="{FF2B5EF4-FFF2-40B4-BE49-F238E27FC236}">
                <a16:creationId xmlns:a16="http://schemas.microsoft.com/office/drawing/2014/main" id="{9E4478BA-2D87-436D-A6F5-F17C106777CB}"/>
              </a:ext>
            </a:extLst>
          </p:cNvPr>
          <p:cNvSpPr>
            <a:spLocks noGrp="1"/>
          </p:cNvSpPr>
          <p:nvPr>
            <p:ph idx="1"/>
          </p:nvPr>
        </p:nvSpPr>
        <p:spPr>
          <a:xfrm>
            <a:off x="5943597" y="4539739"/>
            <a:ext cx="2170037" cy="889015"/>
          </a:xfrm>
        </p:spPr>
        <p:txBody>
          <a:bodyPr vert="horz" wrap="square" lIns="68580" tIns="34290" rIns="68580" bIns="34290" rtlCol="0" anchor="ctr">
            <a:normAutofit/>
          </a:bodyPr>
          <a:lstStyle/>
          <a:p>
            <a:r>
              <a:rPr lang="en-US" sz="1350"/>
              <a:t>Bag of Words</a:t>
            </a:r>
          </a:p>
        </p:txBody>
      </p:sp>
      <p:pic>
        <p:nvPicPr>
          <p:cNvPr id="9" name="Picture 8" descr="Chart&#10;&#10;Description automatically generated with low confidence">
            <a:extLst>
              <a:ext uri="{FF2B5EF4-FFF2-40B4-BE49-F238E27FC236}">
                <a16:creationId xmlns:a16="http://schemas.microsoft.com/office/drawing/2014/main" id="{5A38E58F-8692-42C8-A37D-9B44EBF6E22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05100" y="1381376"/>
            <a:ext cx="6933801" cy="2573090"/>
          </a:xfrm>
          <a:prstGeom prst="rect">
            <a:avLst/>
          </a:prstGeom>
        </p:spPr>
      </p:pic>
      <p:pic>
        <p:nvPicPr>
          <p:cNvPr id="5" name="object 4">
            <a:extLst>
              <a:ext uri="{FF2B5EF4-FFF2-40B4-BE49-F238E27FC236}">
                <a16:creationId xmlns:a16="http://schemas.microsoft.com/office/drawing/2014/main" id="{C9B460E9-84B5-980A-BA60-F4886EDC425D}"/>
              </a:ext>
            </a:extLst>
          </p:cNvPr>
          <p:cNvPicPr/>
          <p:nvPr/>
        </p:nvPicPr>
        <p:blipFill>
          <a:blip r:embed="rId5" cstate="print"/>
          <a:stretch>
            <a:fillRect/>
          </a:stretch>
        </p:blipFill>
        <p:spPr>
          <a:xfrm>
            <a:off x="266007" y="6075554"/>
            <a:ext cx="8645236" cy="529615"/>
          </a:xfrm>
          <a:prstGeom prst="rect">
            <a:avLst/>
          </a:prstGeom>
        </p:spPr>
      </p:pic>
    </p:spTree>
    <p:extLst>
      <p:ext uri="{BB962C8B-B14F-4D97-AF65-F5344CB8AC3E}">
        <p14:creationId xmlns:p14="http://schemas.microsoft.com/office/powerpoint/2010/main" val="576669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C0E9-D3C9-4FA0-9473-46A194A309A9}"/>
              </a:ext>
            </a:extLst>
          </p:cNvPr>
          <p:cNvSpPr>
            <a:spLocks noGrp="1"/>
          </p:cNvSpPr>
          <p:nvPr>
            <p:ph type="title"/>
          </p:nvPr>
        </p:nvSpPr>
        <p:spPr>
          <a:xfrm>
            <a:off x="676267" y="4469897"/>
            <a:ext cx="4822811" cy="1028700"/>
          </a:xfrm>
        </p:spPr>
        <p:txBody>
          <a:bodyPr vert="horz" wrap="square" lIns="68580" tIns="34290" rIns="68580" bIns="34290" rtlCol="0" anchor="ctr">
            <a:normAutofit/>
          </a:bodyPr>
          <a:lstStyle/>
          <a:p>
            <a:r>
              <a:rPr lang="en-US">
                <a:latin typeface="Calibri" panose="020F0502020204030204" pitchFamily="34" charset="0"/>
                <a:cs typeface="Calibri" panose="020F0502020204030204" pitchFamily="34" charset="0"/>
              </a:rPr>
              <a:t>Bộ trích chọn đặc trưng</a:t>
            </a:r>
          </a:p>
        </p:txBody>
      </p:sp>
      <p:sp>
        <p:nvSpPr>
          <p:cNvPr id="7" name="Content Placeholder 6">
            <a:extLst>
              <a:ext uri="{FF2B5EF4-FFF2-40B4-BE49-F238E27FC236}">
                <a16:creationId xmlns:a16="http://schemas.microsoft.com/office/drawing/2014/main" id="{9E4478BA-2D87-436D-A6F5-F17C106777CB}"/>
              </a:ext>
            </a:extLst>
          </p:cNvPr>
          <p:cNvSpPr>
            <a:spLocks noGrp="1"/>
          </p:cNvSpPr>
          <p:nvPr>
            <p:ph idx="1"/>
          </p:nvPr>
        </p:nvSpPr>
        <p:spPr>
          <a:xfrm>
            <a:off x="4175519" y="4048606"/>
            <a:ext cx="5000747" cy="889015"/>
          </a:xfrm>
        </p:spPr>
        <p:txBody>
          <a:bodyPr vert="horz" wrap="square" lIns="68580" tIns="34290" rIns="68580" bIns="34290" rtlCol="0" anchor="ctr">
            <a:normAutofit/>
          </a:bodyPr>
          <a:lstStyle/>
          <a:p>
            <a:r>
              <a:rPr lang="en-US" sz="1350"/>
              <a:t>TF-IDF ( </a:t>
            </a:r>
            <a:r>
              <a:rPr lang="en-US" sz="1400"/>
              <a:t>term frequency - inverse document frequency)</a:t>
            </a:r>
            <a:endParaRPr lang="en-US" sz="1400">
              <a:ea typeface="Microsoft Sans Serif"/>
            </a:endParaRPr>
          </a:p>
        </p:txBody>
      </p:sp>
      <p:pic>
        <p:nvPicPr>
          <p:cNvPr id="9" name="Picture 8" descr="Text&#10;&#10;Description automatically generated">
            <a:extLst>
              <a:ext uri="{FF2B5EF4-FFF2-40B4-BE49-F238E27FC236}">
                <a16:creationId xmlns:a16="http://schemas.microsoft.com/office/drawing/2014/main" id="{5A38E58F-8692-42C8-A37D-9B44EBF6E224}"/>
              </a:ext>
            </a:extLst>
          </p:cNvPr>
          <p:cNvPicPr>
            <a:picLocks noChangeAspect="1"/>
          </p:cNvPicPr>
          <p:nvPr/>
        </p:nvPicPr>
        <p:blipFill>
          <a:blip r:embed="rId3">
            <a:extLst>
              <a:ext uri="{837473B0-CC2E-450A-ABE3-18F120FF3D39}">
                <a1611:picAttrSrcUrl xmlns:a1611="http://schemas.microsoft.com/office/drawing/2016/11/main" r:id="rId4"/>
              </a:ext>
            </a:extLst>
          </a:blip>
          <a:stretch/>
        </p:blipFill>
        <p:spPr>
          <a:xfrm>
            <a:off x="410494" y="1283822"/>
            <a:ext cx="8323013" cy="2767402"/>
          </a:xfrm>
          <a:prstGeom prst="rect">
            <a:avLst/>
          </a:prstGeom>
        </p:spPr>
      </p:pic>
      <p:pic>
        <p:nvPicPr>
          <p:cNvPr id="5" name="object 4">
            <a:extLst>
              <a:ext uri="{FF2B5EF4-FFF2-40B4-BE49-F238E27FC236}">
                <a16:creationId xmlns:a16="http://schemas.microsoft.com/office/drawing/2014/main" id="{4FB88215-6310-12F2-2560-57053A674E44}"/>
              </a:ext>
            </a:extLst>
          </p:cNvPr>
          <p:cNvPicPr/>
          <p:nvPr/>
        </p:nvPicPr>
        <p:blipFill>
          <a:blip r:embed="rId5" cstate="print"/>
          <a:stretch>
            <a:fillRect/>
          </a:stretch>
        </p:blipFill>
        <p:spPr>
          <a:xfrm>
            <a:off x="266007" y="6075554"/>
            <a:ext cx="8645236" cy="529615"/>
          </a:xfrm>
          <a:prstGeom prst="rect">
            <a:avLst/>
          </a:prstGeom>
        </p:spPr>
      </p:pic>
    </p:spTree>
    <p:extLst>
      <p:ext uri="{BB962C8B-B14F-4D97-AF65-F5344CB8AC3E}">
        <p14:creationId xmlns:p14="http://schemas.microsoft.com/office/powerpoint/2010/main" val="2202273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C0E9-D3C9-4FA0-9473-46A194A309A9}"/>
              </a:ext>
            </a:extLst>
          </p:cNvPr>
          <p:cNvSpPr>
            <a:spLocks noGrp="1"/>
          </p:cNvSpPr>
          <p:nvPr>
            <p:ph type="title"/>
          </p:nvPr>
        </p:nvSpPr>
        <p:spPr>
          <a:xfrm>
            <a:off x="685800" y="5036191"/>
            <a:ext cx="4822811" cy="1028700"/>
          </a:xfrm>
        </p:spPr>
        <p:txBody>
          <a:bodyPr vert="horz" wrap="square" lIns="68580" tIns="34290" rIns="68580" bIns="34290" rtlCol="0" anchor="ctr">
            <a:normAutofit/>
          </a:bodyPr>
          <a:lstStyle/>
          <a:p>
            <a:r>
              <a:rPr lang="en-US" err="1">
                <a:latin typeface="Calibri" panose="020F0502020204030204" pitchFamily="34" charset="0"/>
                <a:cs typeface="Calibri" panose="020F0502020204030204" pitchFamily="34" charset="0"/>
              </a:rPr>
              <a:t>Đánh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giá</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bộ</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trích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chọn</a:t>
            </a:r>
            <a:endParaRPr lang="en-US">
              <a:latin typeface="Calibri" panose="020F0502020204030204" pitchFamily="34" charset="0"/>
              <a:cs typeface="Calibri" panose="020F0502020204030204" pitchFamily="34" charset="0"/>
            </a:endParaRPr>
          </a:p>
        </p:txBody>
      </p:sp>
      <p:pic>
        <p:nvPicPr>
          <p:cNvPr id="5" name="object 4">
            <a:extLst>
              <a:ext uri="{FF2B5EF4-FFF2-40B4-BE49-F238E27FC236}">
                <a16:creationId xmlns:a16="http://schemas.microsoft.com/office/drawing/2014/main" id="{15CAB8AF-F4D6-2B34-912D-C79A1DBA7042}"/>
              </a:ext>
            </a:extLst>
          </p:cNvPr>
          <p:cNvPicPr/>
          <p:nvPr/>
        </p:nvPicPr>
        <p:blipFill>
          <a:blip r:embed="rId3" cstate="print"/>
          <a:stretch>
            <a:fillRect/>
          </a:stretch>
        </p:blipFill>
        <p:spPr>
          <a:xfrm>
            <a:off x="266007" y="6075554"/>
            <a:ext cx="8645236" cy="529615"/>
          </a:xfrm>
          <a:prstGeom prst="rect">
            <a:avLst/>
          </a:prstGeom>
        </p:spPr>
      </p:pic>
      <p:pic>
        <p:nvPicPr>
          <p:cNvPr id="4" name="Picture 3">
            <a:extLst>
              <a:ext uri="{FF2B5EF4-FFF2-40B4-BE49-F238E27FC236}">
                <a16:creationId xmlns:a16="http://schemas.microsoft.com/office/drawing/2014/main" id="{1AC64564-B457-697A-3C11-D12517C3BF17}"/>
              </a:ext>
            </a:extLst>
          </p:cNvPr>
          <p:cNvPicPr>
            <a:picLocks noChangeAspect="1"/>
          </p:cNvPicPr>
          <p:nvPr/>
        </p:nvPicPr>
        <p:blipFill>
          <a:blip r:embed="rId4"/>
          <a:stretch>
            <a:fillRect/>
          </a:stretch>
        </p:blipFill>
        <p:spPr>
          <a:xfrm>
            <a:off x="609600" y="435188"/>
            <a:ext cx="7924800" cy="4634870"/>
          </a:xfrm>
          <a:prstGeom prst="rect">
            <a:avLst/>
          </a:prstGeom>
        </p:spPr>
      </p:pic>
    </p:spTree>
    <p:extLst>
      <p:ext uri="{BB962C8B-B14F-4D97-AF65-F5344CB8AC3E}">
        <p14:creationId xmlns:p14="http://schemas.microsoft.com/office/powerpoint/2010/main" val="307203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2F7E4F-B41C-B86B-A5DA-24D782CF14CE}"/>
              </a:ext>
            </a:extLst>
          </p:cNvPr>
          <p:cNvSpPr>
            <a:spLocks noGrp="1"/>
          </p:cNvSpPr>
          <p:nvPr>
            <p:ph type="title"/>
          </p:nvPr>
        </p:nvSpPr>
        <p:spPr>
          <a:xfrm>
            <a:off x="0" y="426974"/>
            <a:ext cx="9502821" cy="553998"/>
          </a:xfrm>
        </p:spPr>
        <p:txBody>
          <a:bodyPr wrap="square" lIns="0" tIns="0" rIns="0" bIns="0" anchor="t">
            <a:spAutoFit/>
          </a:bodyPr>
          <a:lstStyle/>
          <a:p>
            <a:r>
              <a:rPr lang="vi-VN">
                <a:ea typeface="Tahoma"/>
              </a:rPr>
              <a:t>Các</a:t>
            </a:r>
            <a:r>
              <a:rPr lang="en-US">
                <a:ea typeface="Tahoma"/>
              </a:rPr>
              <a:t> thuật toán học máy đề xuất cho mô hình</a:t>
            </a:r>
            <a:endParaRPr lang="vi-VN">
              <a:ea typeface="Tahoma"/>
            </a:endParaRPr>
          </a:p>
        </p:txBody>
      </p:sp>
      <p:sp>
        <p:nvSpPr>
          <p:cNvPr id="3" name="Chỗ dành sẵn cho Văn bản 2">
            <a:extLst>
              <a:ext uri="{FF2B5EF4-FFF2-40B4-BE49-F238E27FC236}">
                <a16:creationId xmlns:a16="http://schemas.microsoft.com/office/drawing/2014/main" id="{3631EA20-AF07-8CC7-AE1C-11EC0ED483A1}"/>
              </a:ext>
            </a:extLst>
          </p:cNvPr>
          <p:cNvSpPr>
            <a:spLocks noGrp="1"/>
          </p:cNvSpPr>
          <p:nvPr>
            <p:ph type="body" idx="1"/>
          </p:nvPr>
        </p:nvSpPr>
        <p:spPr>
          <a:xfrm>
            <a:off x="311501" y="5881320"/>
            <a:ext cx="8164738" cy="369332"/>
          </a:xfrm>
        </p:spPr>
        <p:txBody>
          <a:bodyPr wrap="square" lIns="0" tIns="0" rIns="0" bIns="0" anchor="t">
            <a:spAutoFit/>
          </a:bodyPr>
          <a:lstStyle/>
          <a:p>
            <a:r>
              <a:rPr lang="vi-VN">
                <a:ea typeface="Microsoft Sans Serif"/>
              </a:rPr>
              <a:t>K </a:t>
            </a:r>
            <a:r>
              <a:rPr lang="vi-VN" err="1">
                <a:ea typeface="Microsoft Sans Serif"/>
              </a:rPr>
              <a:t>Nearest</a:t>
            </a:r>
            <a:r>
              <a:rPr lang="vi-VN">
                <a:ea typeface="Microsoft Sans Serif"/>
              </a:rPr>
              <a:t> </a:t>
            </a:r>
            <a:r>
              <a:rPr lang="vi-VN" err="1">
                <a:ea typeface="Microsoft Sans Serif"/>
              </a:rPr>
              <a:t>Neighbors</a:t>
            </a:r>
            <a:endParaRPr lang="vi-VN" err="1"/>
          </a:p>
        </p:txBody>
      </p:sp>
      <p:pic>
        <p:nvPicPr>
          <p:cNvPr id="4" name="Hình ảnh 4" descr="Ảnh có chứa hình đa giác&#10;&#10;Mô tả được tự động tạo">
            <a:extLst>
              <a:ext uri="{FF2B5EF4-FFF2-40B4-BE49-F238E27FC236}">
                <a16:creationId xmlns:a16="http://schemas.microsoft.com/office/drawing/2014/main" id="{ECA8A212-89A4-7B60-AAB2-29461C4D1B43}"/>
              </a:ext>
            </a:extLst>
          </p:cNvPr>
          <p:cNvPicPr>
            <a:picLocks noChangeAspect="1"/>
          </p:cNvPicPr>
          <p:nvPr/>
        </p:nvPicPr>
        <p:blipFill>
          <a:blip r:embed="rId3"/>
          <a:stretch>
            <a:fillRect/>
          </a:stretch>
        </p:blipFill>
        <p:spPr>
          <a:xfrm>
            <a:off x="1023257" y="1410334"/>
            <a:ext cx="6840187" cy="4264943"/>
          </a:xfrm>
          <a:prstGeom prst="rect">
            <a:avLst/>
          </a:prstGeom>
        </p:spPr>
      </p:pic>
    </p:spTree>
    <p:extLst>
      <p:ext uri="{BB962C8B-B14F-4D97-AF65-F5344CB8AC3E}">
        <p14:creationId xmlns:p14="http://schemas.microsoft.com/office/powerpoint/2010/main" val="895032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2F7E4F-B41C-B86B-A5DA-24D782CF14CE}"/>
              </a:ext>
            </a:extLst>
          </p:cNvPr>
          <p:cNvSpPr>
            <a:spLocks noGrp="1"/>
          </p:cNvSpPr>
          <p:nvPr>
            <p:ph type="title"/>
          </p:nvPr>
        </p:nvSpPr>
        <p:spPr>
          <a:xfrm>
            <a:off x="0" y="426974"/>
            <a:ext cx="9502821" cy="553998"/>
          </a:xfrm>
        </p:spPr>
        <p:txBody>
          <a:bodyPr wrap="square" lIns="0" tIns="0" rIns="0" bIns="0" anchor="t">
            <a:spAutoFit/>
          </a:bodyPr>
          <a:lstStyle/>
          <a:p>
            <a:r>
              <a:rPr lang="vi-VN">
                <a:ea typeface="Tahoma"/>
              </a:rPr>
              <a:t>Các</a:t>
            </a:r>
            <a:r>
              <a:rPr lang="en-US">
                <a:ea typeface="Tahoma"/>
              </a:rPr>
              <a:t> thuật toán học máy đề xuất cho mô hình</a:t>
            </a:r>
            <a:endParaRPr lang="vi-VN">
              <a:ea typeface="Tahoma"/>
            </a:endParaRPr>
          </a:p>
        </p:txBody>
      </p:sp>
      <p:sp>
        <p:nvSpPr>
          <p:cNvPr id="3" name="Chỗ dành sẵn cho Văn bản 2">
            <a:extLst>
              <a:ext uri="{FF2B5EF4-FFF2-40B4-BE49-F238E27FC236}">
                <a16:creationId xmlns:a16="http://schemas.microsoft.com/office/drawing/2014/main" id="{3631EA20-AF07-8CC7-AE1C-11EC0ED483A1}"/>
              </a:ext>
            </a:extLst>
          </p:cNvPr>
          <p:cNvSpPr>
            <a:spLocks noGrp="1"/>
          </p:cNvSpPr>
          <p:nvPr>
            <p:ph type="body" idx="1"/>
          </p:nvPr>
        </p:nvSpPr>
        <p:spPr>
          <a:xfrm>
            <a:off x="311501" y="5881320"/>
            <a:ext cx="8164738" cy="369332"/>
          </a:xfrm>
        </p:spPr>
        <p:txBody>
          <a:bodyPr wrap="square" lIns="0" tIns="0" rIns="0" bIns="0" anchor="t">
            <a:spAutoFit/>
          </a:bodyPr>
          <a:lstStyle/>
          <a:p>
            <a:r>
              <a:rPr lang="vi-VN" err="1">
                <a:solidFill>
                  <a:srgbClr val="000000"/>
                </a:solidFill>
                <a:ea typeface="Microsoft Sans Serif"/>
              </a:rPr>
              <a:t>Random</a:t>
            </a:r>
            <a:r>
              <a:rPr lang="vi-VN">
                <a:solidFill>
                  <a:srgbClr val="000000"/>
                </a:solidFill>
                <a:ea typeface="Microsoft Sans Serif"/>
              </a:rPr>
              <a:t> </a:t>
            </a:r>
            <a:r>
              <a:rPr lang="vi-VN" err="1">
                <a:solidFill>
                  <a:srgbClr val="000000"/>
                </a:solidFill>
                <a:ea typeface="Microsoft Sans Serif"/>
              </a:rPr>
              <a:t>Forest</a:t>
            </a:r>
            <a:endParaRPr lang="vi-VN" err="1"/>
          </a:p>
        </p:txBody>
      </p:sp>
      <p:pic>
        <p:nvPicPr>
          <p:cNvPr id="5" name="Hình ảnh 5" descr="Ảnh có chứa biểu đồ&#10;&#10;Mô tả được tự động tạo">
            <a:extLst>
              <a:ext uri="{FF2B5EF4-FFF2-40B4-BE49-F238E27FC236}">
                <a16:creationId xmlns:a16="http://schemas.microsoft.com/office/drawing/2014/main" id="{EA33B771-6320-BFA7-5594-BAE150D004FA}"/>
              </a:ext>
            </a:extLst>
          </p:cNvPr>
          <p:cNvPicPr>
            <a:picLocks noChangeAspect="1"/>
          </p:cNvPicPr>
          <p:nvPr/>
        </p:nvPicPr>
        <p:blipFill>
          <a:blip r:embed="rId3"/>
          <a:stretch>
            <a:fillRect/>
          </a:stretch>
        </p:blipFill>
        <p:spPr>
          <a:xfrm>
            <a:off x="944088" y="1093734"/>
            <a:ext cx="6751122" cy="5135647"/>
          </a:xfrm>
          <a:prstGeom prst="rect">
            <a:avLst/>
          </a:prstGeom>
        </p:spPr>
      </p:pic>
    </p:spTree>
    <p:extLst>
      <p:ext uri="{BB962C8B-B14F-4D97-AF65-F5344CB8AC3E}">
        <p14:creationId xmlns:p14="http://schemas.microsoft.com/office/powerpoint/2010/main" val="2543014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2F7E4F-B41C-B86B-A5DA-24D782CF14CE}"/>
              </a:ext>
            </a:extLst>
          </p:cNvPr>
          <p:cNvSpPr>
            <a:spLocks noGrp="1"/>
          </p:cNvSpPr>
          <p:nvPr>
            <p:ph type="title"/>
          </p:nvPr>
        </p:nvSpPr>
        <p:spPr>
          <a:xfrm>
            <a:off x="0" y="426974"/>
            <a:ext cx="9502821" cy="553998"/>
          </a:xfrm>
        </p:spPr>
        <p:txBody>
          <a:bodyPr wrap="square" lIns="0" tIns="0" rIns="0" bIns="0" anchor="t">
            <a:spAutoFit/>
          </a:bodyPr>
          <a:lstStyle/>
          <a:p>
            <a:r>
              <a:rPr lang="vi-VN">
                <a:ea typeface="Tahoma"/>
              </a:rPr>
              <a:t>Các</a:t>
            </a:r>
            <a:r>
              <a:rPr lang="en-US">
                <a:ea typeface="Tahoma"/>
              </a:rPr>
              <a:t> thuật toán học máy đề xuất cho mô hình</a:t>
            </a:r>
            <a:endParaRPr lang="vi-VN">
              <a:ea typeface="Tahoma"/>
            </a:endParaRPr>
          </a:p>
        </p:txBody>
      </p:sp>
      <p:sp>
        <p:nvSpPr>
          <p:cNvPr id="3" name="Chỗ dành sẵn cho Văn bản 2">
            <a:extLst>
              <a:ext uri="{FF2B5EF4-FFF2-40B4-BE49-F238E27FC236}">
                <a16:creationId xmlns:a16="http://schemas.microsoft.com/office/drawing/2014/main" id="{3631EA20-AF07-8CC7-AE1C-11EC0ED483A1}"/>
              </a:ext>
            </a:extLst>
          </p:cNvPr>
          <p:cNvSpPr>
            <a:spLocks noGrp="1"/>
          </p:cNvSpPr>
          <p:nvPr>
            <p:ph type="body" idx="1"/>
          </p:nvPr>
        </p:nvSpPr>
        <p:spPr>
          <a:xfrm>
            <a:off x="311501" y="5881320"/>
            <a:ext cx="8164738" cy="738664"/>
          </a:xfrm>
        </p:spPr>
        <p:txBody>
          <a:bodyPr wrap="square" lIns="0" tIns="0" rIns="0" bIns="0" anchor="t">
            <a:spAutoFit/>
          </a:bodyPr>
          <a:lstStyle/>
          <a:p>
            <a:pPr algn="l"/>
            <a:r>
              <a:rPr lang="vi-VN" err="1">
                <a:solidFill>
                  <a:srgbClr val="1F2328"/>
                </a:solidFill>
                <a:ea typeface="Microsoft Sans Serif"/>
              </a:rPr>
              <a:t>Multinomial</a:t>
            </a:r>
            <a:r>
              <a:rPr lang="vi-VN">
                <a:solidFill>
                  <a:srgbClr val="1F2328"/>
                </a:solidFill>
                <a:ea typeface="Microsoft Sans Serif"/>
              </a:rPr>
              <a:t> </a:t>
            </a:r>
            <a:r>
              <a:rPr lang="vi-VN" err="1">
                <a:solidFill>
                  <a:srgbClr val="1F2328"/>
                </a:solidFill>
                <a:ea typeface="Microsoft Sans Serif"/>
              </a:rPr>
              <a:t>Naive</a:t>
            </a:r>
            <a:r>
              <a:rPr lang="vi-VN">
                <a:solidFill>
                  <a:srgbClr val="1F2328"/>
                </a:solidFill>
                <a:ea typeface="Microsoft Sans Serif"/>
              </a:rPr>
              <a:t> </a:t>
            </a:r>
            <a:r>
              <a:rPr lang="vi-VN" err="1">
                <a:solidFill>
                  <a:srgbClr val="1F2328"/>
                </a:solidFill>
                <a:ea typeface="Microsoft Sans Serif"/>
              </a:rPr>
              <a:t>Bayes</a:t>
            </a:r>
            <a:endParaRPr lang="vi-VN">
              <a:ea typeface="Microsoft Sans Serif"/>
            </a:endParaRPr>
          </a:p>
          <a:p>
            <a:endParaRPr lang="vi-VN">
              <a:ea typeface="Microsoft Sans Serif"/>
            </a:endParaRPr>
          </a:p>
        </p:txBody>
      </p:sp>
      <p:pic>
        <p:nvPicPr>
          <p:cNvPr id="1026" name="Picture 2" descr="Naïve bayes classifier from scratch with hands on examples in r – Insight –  Data Science Society, IMI, New Delhi">
            <a:extLst>
              <a:ext uri="{FF2B5EF4-FFF2-40B4-BE49-F238E27FC236}">
                <a16:creationId xmlns:a16="http://schemas.microsoft.com/office/drawing/2014/main" id="{73EE8EA0-D257-AB08-1C5F-AA12C8AD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547" y="1752600"/>
            <a:ext cx="6628905" cy="319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833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2F7E4F-B41C-B86B-A5DA-24D782CF14CE}"/>
              </a:ext>
            </a:extLst>
          </p:cNvPr>
          <p:cNvSpPr>
            <a:spLocks noGrp="1"/>
          </p:cNvSpPr>
          <p:nvPr>
            <p:ph type="title"/>
          </p:nvPr>
        </p:nvSpPr>
        <p:spPr>
          <a:xfrm>
            <a:off x="0" y="426974"/>
            <a:ext cx="9502821" cy="553998"/>
          </a:xfrm>
        </p:spPr>
        <p:txBody>
          <a:bodyPr wrap="square" lIns="0" tIns="0" rIns="0" bIns="0" anchor="t">
            <a:spAutoFit/>
          </a:bodyPr>
          <a:lstStyle/>
          <a:p>
            <a:r>
              <a:rPr lang="vi-VN">
                <a:ea typeface="Tahoma"/>
              </a:rPr>
              <a:t>Các</a:t>
            </a:r>
            <a:r>
              <a:rPr lang="en-US">
                <a:ea typeface="Tahoma"/>
              </a:rPr>
              <a:t> thuật toán học máy đề xuất cho mô hình</a:t>
            </a:r>
            <a:endParaRPr lang="vi-VN">
              <a:ea typeface="Tahoma"/>
            </a:endParaRPr>
          </a:p>
        </p:txBody>
      </p:sp>
      <p:sp>
        <p:nvSpPr>
          <p:cNvPr id="3" name="Chỗ dành sẵn cho Văn bản 2">
            <a:extLst>
              <a:ext uri="{FF2B5EF4-FFF2-40B4-BE49-F238E27FC236}">
                <a16:creationId xmlns:a16="http://schemas.microsoft.com/office/drawing/2014/main" id="{3631EA20-AF07-8CC7-AE1C-11EC0ED483A1}"/>
              </a:ext>
            </a:extLst>
          </p:cNvPr>
          <p:cNvSpPr>
            <a:spLocks noGrp="1"/>
          </p:cNvSpPr>
          <p:nvPr>
            <p:ph type="body" idx="1"/>
          </p:nvPr>
        </p:nvSpPr>
        <p:spPr>
          <a:xfrm>
            <a:off x="311501" y="5881320"/>
            <a:ext cx="8164738" cy="738664"/>
          </a:xfrm>
        </p:spPr>
        <p:txBody>
          <a:bodyPr wrap="square" lIns="0" tIns="0" rIns="0" bIns="0" anchor="t">
            <a:spAutoFit/>
          </a:bodyPr>
          <a:lstStyle/>
          <a:p>
            <a:pPr algn="l"/>
            <a:r>
              <a:rPr lang="vi-VN" err="1">
                <a:solidFill>
                  <a:srgbClr val="1F2328"/>
                </a:solidFill>
                <a:ea typeface="Microsoft Sans Serif"/>
              </a:rPr>
              <a:t>Logistic</a:t>
            </a:r>
            <a:r>
              <a:rPr lang="vi-VN">
                <a:solidFill>
                  <a:srgbClr val="1F2328"/>
                </a:solidFill>
                <a:ea typeface="Microsoft Sans Serif"/>
              </a:rPr>
              <a:t> </a:t>
            </a:r>
            <a:r>
              <a:rPr lang="vi-VN" err="1">
                <a:solidFill>
                  <a:srgbClr val="1F2328"/>
                </a:solidFill>
                <a:ea typeface="Microsoft Sans Serif"/>
              </a:rPr>
              <a:t>Regression</a:t>
            </a:r>
            <a:endParaRPr lang="vi-VN" err="1">
              <a:ea typeface="Microsoft Sans Serif"/>
            </a:endParaRPr>
          </a:p>
          <a:p>
            <a:endParaRPr lang="vi-VN">
              <a:ea typeface="Microsoft Sans Serif"/>
            </a:endParaRPr>
          </a:p>
        </p:txBody>
      </p:sp>
      <p:pic>
        <p:nvPicPr>
          <p:cNvPr id="4" name="Hình ảnh 5" descr="Ảnh có chứa biểu đồ&#10;&#10;Mô tả được tự động tạo">
            <a:extLst>
              <a:ext uri="{FF2B5EF4-FFF2-40B4-BE49-F238E27FC236}">
                <a16:creationId xmlns:a16="http://schemas.microsoft.com/office/drawing/2014/main" id="{CB1E829F-4D90-1C63-DDB6-C4763D8D1AC3}"/>
              </a:ext>
            </a:extLst>
          </p:cNvPr>
          <p:cNvPicPr>
            <a:picLocks noChangeAspect="1"/>
          </p:cNvPicPr>
          <p:nvPr/>
        </p:nvPicPr>
        <p:blipFill>
          <a:blip r:embed="rId3"/>
          <a:stretch>
            <a:fillRect/>
          </a:stretch>
        </p:blipFill>
        <p:spPr>
          <a:xfrm>
            <a:off x="1419102" y="1252051"/>
            <a:ext cx="6414653" cy="4433067"/>
          </a:xfrm>
          <a:prstGeom prst="rect">
            <a:avLst/>
          </a:prstGeom>
        </p:spPr>
      </p:pic>
    </p:spTree>
    <p:extLst>
      <p:ext uri="{BB962C8B-B14F-4D97-AF65-F5344CB8AC3E}">
        <p14:creationId xmlns:p14="http://schemas.microsoft.com/office/powerpoint/2010/main" val="1715510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Bài toán</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normAutofit/>
          </a:bodyPr>
          <a:lstStyle/>
          <a:p>
            <a:pPr algn="ctr"/>
            <a:r>
              <a:rPr lang="en-US" sz="7200">
                <a:latin typeface="Calibri" panose="020F0502020204030204" pitchFamily="34" charset="0"/>
                <a:cs typeface="Calibri" panose="020F0502020204030204" pitchFamily="34" charset="0"/>
              </a:rPr>
              <a:t>1</a:t>
            </a:r>
          </a:p>
        </p:txBody>
      </p:sp>
      <p:pic>
        <p:nvPicPr>
          <p:cNvPr id="5" name="object 4">
            <a:extLst>
              <a:ext uri="{FF2B5EF4-FFF2-40B4-BE49-F238E27FC236}">
                <a16:creationId xmlns:a16="http://schemas.microsoft.com/office/drawing/2014/main" id="{7FB9FEB9-9B5A-F91A-C7A6-703F8C015EA3}"/>
              </a:ext>
            </a:extLst>
          </p:cNvPr>
          <p:cNvPicPr/>
          <p:nvPr/>
        </p:nvPicPr>
        <p:blipFill>
          <a:blip r:embed="rId3" cstate="print"/>
          <a:stretch>
            <a:fillRect/>
          </a:stretch>
        </p:blipFill>
        <p:spPr>
          <a:xfrm>
            <a:off x="266007" y="6075554"/>
            <a:ext cx="8645236" cy="529615"/>
          </a:xfrm>
          <a:prstGeom prst="rect">
            <a:avLst/>
          </a:prstGeom>
        </p:spPr>
      </p:pic>
    </p:spTree>
    <p:extLst>
      <p:ext uri="{BB962C8B-B14F-4D97-AF65-F5344CB8AC3E}">
        <p14:creationId xmlns:p14="http://schemas.microsoft.com/office/powerpoint/2010/main" val="2933558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2F7E4F-B41C-B86B-A5DA-24D782CF14CE}"/>
              </a:ext>
            </a:extLst>
          </p:cNvPr>
          <p:cNvSpPr>
            <a:spLocks noGrp="1"/>
          </p:cNvSpPr>
          <p:nvPr>
            <p:ph type="title"/>
          </p:nvPr>
        </p:nvSpPr>
        <p:spPr>
          <a:xfrm>
            <a:off x="0" y="426974"/>
            <a:ext cx="9502821" cy="553998"/>
          </a:xfrm>
        </p:spPr>
        <p:txBody>
          <a:bodyPr wrap="square" lIns="0" tIns="0" rIns="0" bIns="0" anchor="t">
            <a:spAutoFit/>
          </a:bodyPr>
          <a:lstStyle/>
          <a:p>
            <a:r>
              <a:rPr lang="vi-VN">
                <a:ea typeface="Tahoma"/>
              </a:rPr>
              <a:t>Các</a:t>
            </a:r>
            <a:r>
              <a:rPr lang="en-US">
                <a:ea typeface="Tahoma"/>
              </a:rPr>
              <a:t> thuật toán học máy đề xuất cho mô hình</a:t>
            </a:r>
            <a:endParaRPr lang="vi-VN">
              <a:ea typeface="Tahoma"/>
            </a:endParaRPr>
          </a:p>
        </p:txBody>
      </p:sp>
      <p:sp>
        <p:nvSpPr>
          <p:cNvPr id="3" name="Chỗ dành sẵn cho Văn bản 2">
            <a:extLst>
              <a:ext uri="{FF2B5EF4-FFF2-40B4-BE49-F238E27FC236}">
                <a16:creationId xmlns:a16="http://schemas.microsoft.com/office/drawing/2014/main" id="{3631EA20-AF07-8CC7-AE1C-11EC0ED483A1}"/>
              </a:ext>
            </a:extLst>
          </p:cNvPr>
          <p:cNvSpPr>
            <a:spLocks noGrp="1"/>
          </p:cNvSpPr>
          <p:nvPr>
            <p:ph type="body" idx="1"/>
          </p:nvPr>
        </p:nvSpPr>
        <p:spPr>
          <a:xfrm>
            <a:off x="311501" y="5881320"/>
            <a:ext cx="8164738" cy="738664"/>
          </a:xfrm>
        </p:spPr>
        <p:txBody>
          <a:bodyPr wrap="square" lIns="0" tIns="0" rIns="0" bIns="0" anchor="t">
            <a:spAutoFit/>
          </a:bodyPr>
          <a:lstStyle/>
          <a:p>
            <a:pPr algn="l"/>
            <a:r>
              <a:rPr lang="vi-VN" err="1">
                <a:ea typeface="Microsoft Sans Serif"/>
              </a:rPr>
              <a:t>Support</a:t>
            </a:r>
            <a:r>
              <a:rPr lang="vi-VN">
                <a:ea typeface="Microsoft Sans Serif"/>
              </a:rPr>
              <a:t> </a:t>
            </a:r>
            <a:r>
              <a:rPr lang="vi-VN" err="1">
                <a:ea typeface="Microsoft Sans Serif"/>
              </a:rPr>
              <a:t>Vector</a:t>
            </a:r>
            <a:r>
              <a:rPr lang="vi-VN">
                <a:ea typeface="Microsoft Sans Serif"/>
              </a:rPr>
              <a:t> Machine</a:t>
            </a:r>
            <a:endParaRPr lang="vi-VN"/>
          </a:p>
          <a:p>
            <a:endParaRPr lang="vi-VN">
              <a:ea typeface="Microsoft Sans Serif"/>
            </a:endParaRPr>
          </a:p>
        </p:txBody>
      </p:sp>
      <p:pic>
        <p:nvPicPr>
          <p:cNvPr id="5" name="Hình ảnh 5" descr="Ảnh có chứa văn bản&#10;&#10;Mô tả được tự động tạo">
            <a:extLst>
              <a:ext uri="{FF2B5EF4-FFF2-40B4-BE49-F238E27FC236}">
                <a16:creationId xmlns:a16="http://schemas.microsoft.com/office/drawing/2014/main" id="{762CEDB3-AAFE-1DE5-9CCD-85C66D44E63F}"/>
              </a:ext>
            </a:extLst>
          </p:cNvPr>
          <p:cNvPicPr>
            <a:picLocks noChangeAspect="1"/>
          </p:cNvPicPr>
          <p:nvPr/>
        </p:nvPicPr>
        <p:blipFill>
          <a:blip r:embed="rId3"/>
          <a:stretch>
            <a:fillRect/>
          </a:stretch>
        </p:blipFill>
        <p:spPr>
          <a:xfrm>
            <a:off x="2289959" y="1490314"/>
            <a:ext cx="4237511" cy="4114879"/>
          </a:xfrm>
          <a:prstGeom prst="rect">
            <a:avLst/>
          </a:prstGeom>
        </p:spPr>
      </p:pic>
    </p:spTree>
    <p:extLst>
      <p:ext uri="{BB962C8B-B14F-4D97-AF65-F5344CB8AC3E}">
        <p14:creationId xmlns:p14="http://schemas.microsoft.com/office/powerpoint/2010/main" val="46260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98" y="334643"/>
            <a:ext cx="4652010" cy="635000"/>
          </a:xfrm>
          <a:prstGeom prst="rect">
            <a:avLst/>
          </a:prstGeom>
        </p:spPr>
        <p:txBody>
          <a:bodyPr vert="horz" wrap="square" lIns="0" tIns="12065" rIns="0" bIns="0" rtlCol="0">
            <a:spAutoFit/>
          </a:bodyPr>
          <a:lstStyle/>
          <a:p>
            <a:pPr marL="12700">
              <a:lnSpc>
                <a:spcPct val="100000"/>
              </a:lnSpc>
              <a:spcBef>
                <a:spcPts val="95"/>
              </a:spcBef>
            </a:pPr>
            <a:r>
              <a:rPr lang="en-US" sz="4000" err="1">
                <a:latin typeface="Calibri" panose="020F0502020204030204" pitchFamily="34" charset="0"/>
                <a:cs typeface="Calibri" panose="020F0502020204030204" pitchFamily="34" charset="0"/>
              </a:rPr>
              <a:t>Đặt</a:t>
            </a:r>
            <a:r>
              <a:rPr lang="en-US" sz="4000">
                <a:latin typeface="Calibri" panose="020F0502020204030204" pitchFamily="34" charset="0"/>
                <a:cs typeface="Calibri" panose="020F0502020204030204" pitchFamily="34" charset="0"/>
              </a:rPr>
              <a:t> </a:t>
            </a:r>
            <a:r>
              <a:rPr lang="en-US" sz="4000" err="1">
                <a:latin typeface="Calibri" panose="020F0502020204030204" pitchFamily="34" charset="0"/>
                <a:cs typeface="Calibri" panose="020F0502020204030204" pitchFamily="34" charset="0"/>
              </a:rPr>
              <a:t>vấn</a:t>
            </a:r>
            <a:r>
              <a:rPr lang="en-US" sz="4000">
                <a:latin typeface="Calibri" panose="020F0502020204030204" pitchFamily="34" charset="0"/>
                <a:cs typeface="Calibri" panose="020F0502020204030204" pitchFamily="34" charset="0"/>
              </a:rPr>
              <a:t> </a:t>
            </a:r>
            <a:r>
              <a:rPr lang="en-US" sz="4000" err="1">
                <a:latin typeface="Calibri" panose="020F0502020204030204" pitchFamily="34" charset="0"/>
                <a:cs typeface="Calibri" panose="020F0502020204030204" pitchFamily="34" charset="0"/>
              </a:rPr>
              <a:t>đề</a:t>
            </a:r>
            <a:endParaRPr sz="4000">
              <a:latin typeface="Tahoma"/>
              <a:cs typeface="Tahoma"/>
            </a:endParaRPr>
          </a:p>
        </p:txBody>
      </p:sp>
      <p:pic>
        <p:nvPicPr>
          <p:cNvPr id="4" name="object 4"/>
          <p:cNvPicPr/>
          <p:nvPr/>
        </p:nvPicPr>
        <p:blipFill>
          <a:blip r:embed="rId2" cstate="print"/>
          <a:stretch>
            <a:fillRect/>
          </a:stretch>
        </p:blipFill>
        <p:spPr>
          <a:xfrm>
            <a:off x="266007" y="6075554"/>
            <a:ext cx="8645236" cy="529615"/>
          </a:xfrm>
          <a:prstGeom prst="rect">
            <a:avLst/>
          </a:prstGeom>
        </p:spPr>
      </p:pic>
      <p:pic>
        <p:nvPicPr>
          <p:cNvPr id="7" name="Chỗ dành sẵn cho Hình ảnh 10" descr="Ảnh có chứa văn bản, tờ báo&#10;&#10;Mô tả được tạo tự động">
            <a:extLst>
              <a:ext uri="{FF2B5EF4-FFF2-40B4-BE49-F238E27FC236}">
                <a16:creationId xmlns:a16="http://schemas.microsoft.com/office/drawing/2014/main" id="{3B99EB5A-94B7-F630-537C-959FBE1A50EE}"/>
              </a:ext>
            </a:extLst>
          </p:cNvPr>
          <p:cNvPicPr>
            <a:picLocks noChangeAspect="1"/>
          </p:cNvPicPr>
          <p:nvPr/>
        </p:nvPicPr>
        <p:blipFill>
          <a:blip r:embed="rId3" cstate="print">
            <a:extLst>
              <a:ext uri="{28A0092B-C50C-407E-A947-70E740481C1C}">
                <a14:useLocalDpi xmlns:a14="http://schemas.microsoft.com/office/drawing/2010/main" val="0"/>
              </a:ext>
            </a:extLst>
          </a:blip>
          <a:srcRect t="10702" b="10702"/>
          <a:stretch>
            <a:fillRect/>
          </a:stretch>
        </p:blipFill>
        <p:spPr>
          <a:xfrm>
            <a:off x="380999" y="1077930"/>
            <a:ext cx="3197959" cy="4403510"/>
          </a:xfrm>
          <a:prstGeom prst="rect">
            <a:avLst/>
          </a:prstGeom>
        </p:spPr>
      </p:pic>
      <p:sp>
        <p:nvSpPr>
          <p:cNvPr id="9" name="TextBox 8">
            <a:extLst>
              <a:ext uri="{FF2B5EF4-FFF2-40B4-BE49-F238E27FC236}">
                <a16:creationId xmlns:a16="http://schemas.microsoft.com/office/drawing/2014/main" id="{22090357-15B5-CBD2-5E7C-B415ABE65292}"/>
              </a:ext>
            </a:extLst>
          </p:cNvPr>
          <p:cNvSpPr txBox="1"/>
          <p:nvPr/>
        </p:nvSpPr>
        <p:spPr>
          <a:xfrm>
            <a:off x="3930060" y="1142775"/>
            <a:ext cx="4652009" cy="378565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400" err="1">
                <a:latin typeface="Calibri"/>
                <a:cs typeface="Calibri"/>
              </a:rPr>
              <a:t>Ngoài</a:t>
            </a:r>
            <a:r>
              <a:rPr lang="en-US" sz="2400">
                <a:latin typeface="Calibri"/>
                <a:cs typeface="Calibri"/>
              </a:rPr>
              <a:t> </a:t>
            </a:r>
            <a:r>
              <a:rPr lang="en-US" sz="2400" err="1">
                <a:latin typeface="Calibri"/>
                <a:cs typeface="Calibri"/>
              </a:rPr>
              <a:t>nhu</a:t>
            </a:r>
            <a:r>
              <a:rPr lang="en-US" sz="2400">
                <a:latin typeface="Calibri"/>
                <a:cs typeface="Calibri"/>
              </a:rPr>
              <a:t> </a:t>
            </a:r>
            <a:r>
              <a:rPr lang="en-US" sz="2400" err="1">
                <a:latin typeface="Calibri"/>
                <a:cs typeface="Calibri"/>
              </a:rPr>
              <a:t>cầu</a:t>
            </a:r>
            <a:r>
              <a:rPr lang="en-US" sz="2400">
                <a:latin typeface="Calibri"/>
                <a:cs typeface="Calibri"/>
              </a:rPr>
              <a:t> </a:t>
            </a:r>
            <a:r>
              <a:rPr lang="en-US" sz="2400" err="1">
                <a:latin typeface="Calibri"/>
                <a:cs typeface="Calibri"/>
              </a:rPr>
              <a:t>về</a:t>
            </a:r>
            <a:r>
              <a:rPr lang="en-US" sz="2400">
                <a:latin typeface="Calibri"/>
                <a:cs typeface="Calibri"/>
              </a:rPr>
              <a:t> </a:t>
            </a:r>
            <a:r>
              <a:rPr lang="en-US" sz="2400" err="1">
                <a:latin typeface="Calibri"/>
                <a:cs typeface="Calibri"/>
              </a:rPr>
              <a:t>tự</a:t>
            </a:r>
            <a:r>
              <a:rPr lang="en-US" sz="2400">
                <a:latin typeface="Calibri"/>
                <a:cs typeface="Calibri"/>
              </a:rPr>
              <a:t> </a:t>
            </a:r>
            <a:r>
              <a:rPr lang="en-US" sz="2400" err="1">
                <a:latin typeface="Calibri"/>
                <a:cs typeface="Calibri"/>
              </a:rPr>
              <a:t>động</a:t>
            </a:r>
            <a:r>
              <a:rPr lang="en-US" sz="2400">
                <a:latin typeface="Calibri"/>
                <a:cs typeface="Calibri"/>
              </a:rPr>
              <a:t> </a:t>
            </a:r>
            <a:r>
              <a:rPr lang="en-US" sz="2400" err="1">
                <a:latin typeface="Calibri"/>
                <a:cs typeface="Calibri"/>
              </a:rPr>
              <a:t>cập</a:t>
            </a:r>
            <a:r>
              <a:rPr lang="en-US" sz="2400">
                <a:latin typeface="Calibri"/>
                <a:cs typeface="Calibri"/>
              </a:rPr>
              <a:t> </a:t>
            </a:r>
            <a:r>
              <a:rPr lang="en-US" sz="2400" err="1">
                <a:latin typeface="Calibri"/>
                <a:cs typeface="Calibri"/>
              </a:rPr>
              <a:t>nhật</a:t>
            </a:r>
            <a:r>
              <a:rPr lang="en-US" sz="2400">
                <a:latin typeface="Calibri"/>
                <a:cs typeface="Calibri"/>
              </a:rPr>
              <a:t>, </a:t>
            </a:r>
            <a:r>
              <a:rPr lang="en-US" sz="2400" err="1">
                <a:latin typeface="Calibri"/>
                <a:cs typeface="Calibri"/>
              </a:rPr>
              <a:t>sắp</a:t>
            </a:r>
            <a:r>
              <a:rPr lang="en-US" sz="2400">
                <a:latin typeface="Calibri"/>
                <a:cs typeface="Calibri"/>
              </a:rPr>
              <a:t> </a:t>
            </a:r>
            <a:r>
              <a:rPr lang="en-US" sz="2400" err="1">
                <a:latin typeface="Calibri"/>
                <a:cs typeface="Calibri"/>
              </a:rPr>
              <a:t>xếp</a:t>
            </a:r>
            <a:r>
              <a:rPr lang="en-US" sz="2400">
                <a:latin typeface="Calibri"/>
                <a:cs typeface="Calibri"/>
              </a:rPr>
              <a:t> </a:t>
            </a:r>
            <a:r>
              <a:rPr lang="en-US" sz="2400" err="1">
                <a:latin typeface="Calibri"/>
                <a:cs typeface="Calibri"/>
              </a:rPr>
              <a:t>thì</a:t>
            </a:r>
            <a:r>
              <a:rPr lang="en-US" sz="2400">
                <a:latin typeface="Calibri"/>
                <a:cs typeface="Calibri"/>
              </a:rPr>
              <a:t> </a:t>
            </a:r>
            <a:r>
              <a:rPr lang="en-US" sz="2400" err="1">
                <a:latin typeface="Calibri"/>
                <a:cs typeface="Calibri"/>
              </a:rPr>
              <a:t>báo</a:t>
            </a:r>
            <a:r>
              <a:rPr lang="en-US" sz="2400">
                <a:latin typeface="Calibri"/>
                <a:cs typeface="Calibri"/>
              </a:rPr>
              <a:t> </a:t>
            </a:r>
            <a:r>
              <a:rPr lang="en-US" sz="2400" err="1">
                <a:latin typeface="Calibri"/>
                <a:cs typeface="Calibri"/>
              </a:rPr>
              <a:t>điện</a:t>
            </a:r>
            <a:r>
              <a:rPr lang="en-US" sz="2400">
                <a:latin typeface="Calibri"/>
                <a:cs typeface="Calibri"/>
              </a:rPr>
              <a:t> </a:t>
            </a:r>
            <a:r>
              <a:rPr lang="en-US" sz="2400" err="1">
                <a:latin typeface="Calibri"/>
                <a:cs typeface="Calibri"/>
              </a:rPr>
              <a:t>tử</a:t>
            </a:r>
            <a:r>
              <a:rPr lang="en-US" sz="2400">
                <a:latin typeface="Calibri"/>
                <a:cs typeface="Calibri"/>
              </a:rPr>
              <a:t> </a:t>
            </a:r>
            <a:r>
              <a:rPr lang="en-US" sz="2400" err="1">
                <a:latin typeface="Calibri"/>
                <a:cs typeface="Calibri"/>
              </a:rPr>
              <a:t>còn</a:t>
            </a:r>
            <a:r>
              <a:rPr lang="en-US" sz="2400">
                <a:latin typeface="Calibri"/>
                <a:cs typeface="Calibri"/>
              </a:rPr>
              <a:t> </a:t>
            </a:r>
            <a:r>
              <a:rPr lang="en-US" sz="2400" err="1">
                <a:latin typeface="Calibri"/>
                <a:cs typeface="Calibri"/>
              </a:rPr>
              <a:t>cần</a:t>
            </a:r>
            <a:r>
              <a:rPr lang="en-US" sz="2400">
                <a:latin typeface="Calibri"/>
                <a:cs typeface="Calibri"/>
              </a:rPr>
              <a:t> </a:t>
            </a:r>
            <a:r>
              <a:rPr lang="en-US" sz="2400" err="1">
                <a:latin typeface="Calibri"/>
                <a:cs typeface="Calibri"/>
              </a:rPr>
              <a:t>phân</a:t>
            </a:r>
            <a:r>
              <a:rPr lang="en-US" sz="2400">
                <a:latin typeface="Calibri"/>
                <a:cs typeface="Calibri"/>
              </a:rPr>
              <a:t> </a:t>
            </a:r>
            <a:r>
              <a:rPr lang="en-US" sz="2400" err="1">
                <a:latin typeface="Calibri"/>
                <a:cs typeface="Calibri"/>
              </a:rPr>
              <a:t>loại</a:t>
            </a:r>
            <a:r>
              <a:rPr lang="en-US" sz="2400">
                <a:latin typeface="Calibri"/>
                <a:cs typeface="Calibri"/>
              </a:rPr>
              <a:t> tin </a:t>
            </a:r>
            <a:r>
              <a:rPr lang="en-US" sz="2400" err="1">
                <a:latin typeface="Calibri"/>
                <a:cs typeface="Calibri"/>
              </a:rPr>
              <a:t>tức</a:t>
            </a:r>
            <a:endParaRPr lang="en-US" sz="2400">
              <a:latin typeface="Calibri"/>
              <a:cs typeface="Calibri"/>
            </a:endParaRPr>
          </a:p>
          <a:p>
            <a:pPr marL="285750" indent="-285750">
              <a:buFont typeface="Arial" panose="020B0604020202020204" pitchFamily="34" charset="0"/>
              <a:buChar char="•"/>
            </a:pPr>
            <a:r>
              <a:rPr lang="en-US" sz="2400" err="1">
                <a:latin typeface="Calibri"/>
                <a:cs typeface="Calibri"/>
              </a:rPr>
              <a:t>Việc</a:t>
            </a:r>
            <a:r>
              <a:rPr lang="en-US" sz="2400">
                <a:latin typeface="Calibri"/>
                <a:cs typeface="Calibri"/>
              </a:rPr>
              <a:t> </a:t>
            </a:r>
            <a:r>
              <a:rPr lang="en-US" sz="2400" err="1">
                <a:latin typeface="Calibri"/>
                <a:cs typeface="Calibri"/>
              </a:rPr>
              <a:t>phân</a:t>
            </a:r>
            <a:r>
              <a:rPr lang="en-US" sz="2400">
                <a:latin typeface="Calibri"/>
                <a:cs typeface="Calibri"/>
              </a:rPr>
              <a:t> </a:t>
            </a:r>
            <a:r>
              <a:rPr lang="en-US" sz="2400" err="1">
                <a:latin typeface="Calibri"/>
                <a:cs typeface="Calibri"/>
              </a:rPr>
              <a:t>loại</a:t>
            </a:r>
            <a:r>
              <a:rPr lang="en-US" sz="2400">
                <a:latin typeface="Calibri"/>
                <a:cs typeface="Calibri"/>
              </a:rPr>
              <a:t> tin </a:t>
            </a:r>
            <a:r>
              <a:rPr lang="en-US" sz="2400" err="1">
                <a:latin typeface="Calibri"/>
                <a:cs typeface="Calibri"/>
              </a:rPr>
              <a:t>tức</a:t>
            </a:r>
            <a:r>
              <a:rPr lang="en-US" sz="2400">
                <a:latin typeface="Calibri"/>
                <a:cs typeface="Calibri"/>
              </a:rPr>
              <a:t> </a:t>
            </a:r>
            <a:r>
              <a:rPr lang="en-US" sz="2400" err="1">
                <a:latin typeface="Calibri"/>
                <a:cs typeface="Calibri"/>
              </a:rPr>
              <a:t>thông</a:t>
            </a:r>
            <a:r>
              <a:rPr lang="en-US" sz="2400">
                <a:latin typeface="Calibri"/>
                <a:cs typeface="Calibri"/>
              </a:rPr>
              <a:t> </a:t>
            </a:r>
            <a:r>
              <a:rPr lang="en-US" sz="2400" err="1">
                <a:latin typeface="Calibri"/>
                <a:cs typeface="Calibri"/>
              </a:rPr>
              <a:t>thường</a:t>
            </a:r>
            <a:r>
              <a:rPr lang="en-US" sz="2400">
                <a:latin typeface="Calibri"/>
                <a:cs typeface="Calibri"/>
              </a:rPr>
              <a:t> </a:t>
            </a:r>
            <a:r>
              <a:rPr lang="en-US" sz="2400" err="1">
                <a:latin typeface="Calibri"/>
                <a:cs typeface="Calibri"/>
              </a:rPr>
              <a:t>được</a:t>
            </a:r>
            <a:r>
              <a:rPr lang="en-US" sz="2400">
                <a:latin typeface="Calibri"/>
                <a:cs typeface="Calibri"/>
              </a:rPr>
              <a:t> </a:t>
            </a:r>
            <a:r>
              <a:rPr lang="en-US" sz="2400" err="1">
                <a:latin typeface="Calibri"/>
                <a:cs typeface="Calibri"/>
              </a:rPr>
              <a:t>thực</a:t>
            </a:r>
            <a:r>
              <a:rPr lang="en-US" sz="2400">
                <a:latin typeface="Calibri"/>
                <a:cs typeface="Calibri"/>
              </a:rPr>
              <a:t> </a:t>
            </a:r>
            <a:r>
              <a:rPr lang="en-US" sz="2400" err="1">
                <a:latin typeface="Calibri"/>
                <a:cs typeface="Calibri"/>
              </a:rPr>
              <a:t>hiện</a:t>
            </a:r>
            <a:r>
              <a:rPr lang="en-US" sz="2400">
                <a:latin typeface="Calibri"/>
                <a:cs typeface="Calibri"/>
              </a:rPr>
              <a:t> </a:t>
            </a:r>
            <a:r>
              <a:rPr lang="en-US" sz="2400" err="1">
                <a:latin typeface="Calibri"/>
                <a:cs typeface="Calibri"/>
              </a:rPr>
              <a:t>thủ</a:t>
            </a:r>
            <a:r>
              <a:rPr lang="en-US" sz="2400">
                <a:latin typeface="Calibri"/>
                <a:cs typeface="Calibri"/>
              </a:rPr>
              <a:t> </a:t>
            </a:r>
            <a:r>
              <a:rPr lang="en-US" sz="2400" err="1">
                <a:latin typeface="Calibri"/>
                <a:cs typeface="Calibri"/>
              </a:rPr>
              <a:t>công</a:t>
            </a:r>
            <a:r>
              <a:rPr lang="en-US" sz="2400">
                <a:latin typeface="Calibri"/>
                <a:cs typeface="Calibri"/>
              </a:rPr>
              <a:t> </a:t>
            </a:r>
            <a:r>
              <a:rPr lang="en-US" sz="2400" err="1">
                <a:latin typeface="Calibri"/>
                <a:cs typeface="Calibri"/>
              </a:rPr>
              <a:t>bởi</a:t>
            </a:r>
            <a:r>
              <a:rPr lang="en-US" sz="2400">
                <a:latin typeface="Calibri"/>
                <a:cs typeface="Calibri"/>
              </a:rPr>
              <a:t> con </a:t>
            </a:r>
            <a:r>
              <a:rPr lang="en-US" sz="2400" err="1">
                <a:latin typeface="Calibri"/>
                <a:cs typeface="Calibri"/>
              </a:rPr>
              <a:t>người</a:t>
            </a:r>
            <a:r>
              <a:rPr lang="en-US" sz="2400">
                <a:latin typeface="Calibri"/>
                <a:cs typeface="Calibri"/>
              </a:rPr>
              <a:t>, </a:t>
            </a:r>
            <a:r>
              <a:rPr lang="en-US" sz="2400" err="1">
                <a:latin typeface="Calibri"/>
                <a:cs typeface="Calibri"/>
              </a:rPr>
              <a:t>có</a:t>
            </a:r>
            <a:r>
              <a:rPr lang="en-US" sz="2400">
                <a:latin typeface="Calibri"/>
                <a:cs typeface="Calibri"/>
              </a:rPr>
              <a:t> </a:t>
            </a:r>
            <a:r>
              <a:rPr lang="en-US" sz="2400" err="1">
                <a:latin typeface="Calibri"/>
                <a:cs typeface="Calibri"/>
              </a:rPr>
              <a:t>thể</a:t>
            </a:r>
            <a:r>
              <a:rPr lang="en-US" sz="2400">
                <a:latin typeface="Calibri"/>
                <a:cs typeface="Calibri"/>
              </a:rPr>
              <a:t> </a:t>
            </a:r>
            <a:r>
              <a:rPr lang="en-US" sz="2400" err="1">
                <a:latin typeface="Calibri"/>
                <a:cs typeface="Calibri"/>
              </a:rPr>
              <a:t>mang</a:t>
            </a:r>
            <a:r>
              <a:rPr lang="en-US" sz="2400">
                <a:latin typeface="Calibri"/>
                <a:cs typeface="Calibri"/>
              </a:rPr>
              <a:t> </a:t>
            </a:r>
            <a:r>
              <a:rPr lang="en-US" sz="2400" err="1">
                <a:latin typeface="Calibri"/>
                <a:cs typeface="Calibri"/>
              </a:rPr>
              <a:t>tính</a:t>
            </a:r>
            <a:r>
              <a:rPr lang="en-US" sz="2400">
                <a:latin typeface="Calibri"/>
                <a:cs typeface="Calibri"/>
              </a:rPr>
              <a:t> </a:t>
            </a:r>
            <a:r>
              <a:rPr lang="en-US" sz="2400" err="1">
                <a:latin typeface="Calibri"/>
                <a:cs typeface="Calibri"/>
              </a:rPr>
              <a:t>chủ</a:t>
            </a:r>
            <a:r>
              <a:rPr lang="en-US" sz="2400">
                <a:latin typeface="Calibri"/>
                <a:cs typeface="Calibri"/>
              </a:rPr>
              <a:t> </a:t>
            </a:r>
            <a:r>
              <a:rPr lang="en-US" sz="2400" err="1">
                <a:latin typeface="Calibri"/>
                <a:cs typeface="Calibri"/>
              </a:rPr>
              <a:t>quan</a:t>
            </a:r>
            <a:r>
              <a:rPr lang="en-US" sz="2400">
                <a:latin typeface="Calibri"/>
                <a:cs typeface="Calibri"/>
              </a:rPr>
              <a:t>.</a:t>
            </a:r>
          </a:p>
          <a:p>
            <a:pPr marL="285750" indent="-285750">
              <a:buFont typeface="Arial" panose="020B0604020202020204" pitchFamily="34" charset="0"/>
              <a:buChar char="•"/>
            </a:pPr>
            <a:r>
              <a:rPr lang="en-US" sz="2400" err="1">
                <a:latin typeface="Calibri"/>
                <a:cs typeface="Calibri"/>
              </a:rPr>
              <a:t>Nhóm</a:t>
            </a:r>
            <a:r>
              <a:rPr lang="en-US" sz="2400">
                <a:latin typeface="Calibri"/>
                <a:cs typeface="Calibri"/>
              </a:rPr>
              <a:t> 15 </a:t>
            </a:r>
            <a:r>
              <a:rPr lang="en-US" sz="2400" err="1">
                <a:latin typeface="Calibri"/>
                <a:cs typeface="Calibri"/>
              </a:rPr>
              <a:t>nhận</a:t>
            </a:r>
            <a:r>
              <a:rPr lang="en-US" sz="2400">
                <a:latin typeface="Calibri"/>
                <a:cs typeface="Calibri"/>
              </a:rPr>
              <a:t> </a:t>
            </a:r>
            <a:r>
              <a:rPr lang="en-US" sz="2400" err="1">
                <a:latin typeface="Calibri"/>
                <a:cs typeface="Calibri"/>
              </a:rPr>
              <a:t>thấy</a:t>
            </a:r>
            <a:r>
              <a:rPr lang="en-US" sz="2400">
                <a:latin typeface="Calibri"/>
                <a:cs typeface="Calibri"/>
              </a:rPr>
              <a:t> </a:t>
            </a:r>
            <a:r>
              <a:rPr lang="en-US" sz="2400" err="1">
                <a:latin typeface="Calibri"/>
                <a:cs typeface="Calibri"/>
              </a:rPr>
              <a:t>một</a:t>
            </a:r>
            <a:r>
              <a:rPr lang="en-US" sz="2400">
                <a:latin typeface="Calibri"/>
                <a:cs typeface="Calibri"/>
              </a:rPr>
              <a:t> </a:t>
            </a:r>
            <a:r>
              <a:rPr lang="en-US" sz="2400" err="1">
                <a:latin typeface="Calibri"/>
                <a:cs typeface="Calibri"/>
              </a:rPr>
              <a:t>mô</a:t>
            </a:r>
            <a:r>
              <a:rPr lang="en-US" sz="2400">
                <a:latin typeface="Calibri"/>
                <a:cs typeface="Calibri"/>
              </a:rPr>
              <a:t> </a:t>
            </a:r>
            <a:r>
              <a:rPr lang="en-US" sz="2400" err="1">
                <a:latin typeface="Calibri"/>
                <a:cs typeface="Calibri"/>
              </a:rPr>
              <a:t>hình</a:t>
            </a:r>
            <a:r>
              <a:rPr lang="en-US" sz="2400">
                <a:latin typeface="Calibri"/>
                <a:cs typeface="Calibri"/>
              </a:rPr>
              <a:t> </a:t>
            </a:r>
            <a:r>
              <a:rPr lang="en-US" sz="2400" err="1">
                <a:latin typeface="Calibri"/>
                <a:cs typeface="Calibri"/>
              </a:rPr>
              <a:t>học</a:t>
            </a:r>
            <a:r>
              <a:rPr lang="en-US" sz="2400">
                <a:latin typeface="Calibri"/>
                <a:cs typeface="Calibri"/>
              </a:rPr>
              <a:t> </a:t>
            </a:r>
            <a:r>
              <a:rPr lang="en-US" sz="2400" err="1">
                <a:latin typeface="Calibri"/>
                <a:cs typeface="Calibri"/>
              </a:rPr>
              <a:t>máy</a:t>
            </a:r>
            <a:r>
              <a:rPr lang="en-US" sz="2400">
                <a:latin typeface="Calibri"/>
                <a:cs typeface="Calibri"/>
              </a:rPr>
              <a:t> </a:t>
            </a:r>
            <a:r>
              <a:rPr lang="en-US" sz="2400" err="1">
                <a:latin typeface="Calibri"/>
                <a:cs typeface="Calibri"/>
              </a:rPr>
              <a:t>có</a:t>
            </a:r>
            <a:r>
              <a:rPr lang="en-US" sz="2400">
                <a:latin typeface="Calibri"/>
                <a:cs typeface="Calibri"/>
              </a:rPr>
              <a:t> </a:t>
            </a:r>
            <a:r>
              <a:rPr lang="en-US" sz="2400" err="1">
                <a:latin typeface="Calibri"/>
                <a:cs typeface="Calibri"/>
              </a:rPr>
              <a:t>thể</a:t>
            </a:r>
            <a:r>
              <a:rPr lang="en-US" sz="2400">
                <a:latin typeface="Calibri"/>
                <a:cs typeface="Calibri"/>
              </a:rPr>
              <a:t> </a:t>
            </a:r>
            <a:r>
              <a:rPr lang="en-US" sz="2400" err="1">
                <a:latin typeface="Calibri"/>
                <a:cs typeface="Calibri"/>
              </a:rPr>
              <a:t>được</a:t>
            </a:r>
            <a:r>
              <a:rPr lang="en-US" sz="2400">
                <a:latin typeface="Calibri"/>
                <a:cs typeface="Calibri"/>
              </a:rPr>
              <a:t> </a:t>
            </a:r>
            <a:r>
              <a:rPr lang="en-US" sz="2400" err="1">
                <a:latin typeface="Calibri"/>
                <a:cs typeface="Calibri"/>
              </a:rPr>
              <a:t>huấn</a:t>
            </a:r>
            <a:r>
              <a:rPr lang="en-US" sz="2400">
                <a:latin typeface="Calibri"/>
                <a:cs typeface="Calibri"/>
              </a:rPr>
              <a:t> </a:t>
            </a:r>
            <a:r>
              <a:rPr lang="en-US" sz="2400" err="1">
                <a:latin typeface="Calibri"/>
                <a:cs typeface="Calibri"/>
              </a:rPr>
              <a:t>luyện</a:t>
            </a:r>
            <a:r>
              <a:rPr lang="en-US" sz="2400">
                <a:latin typeface="Calibri"/>
                <a:cs typeface="Calibri"/>
              </a:rPr>
              <a:t> </a:t>
            </a:r>
            <a:r>
              <a:rPr lang="en-US" sz="2400" err="1">
                <a:latin typeface="Calibri"/>
                <a:cs typeface="Calibri"/>
              </a:rPr>
              <a:t>để</a:t>
            </a:r>
            <a:r>
              <a:rPr lang="en-US" sz="2400">
                <a:latin typeface="Calibri"/>
                <a:cs typeface="Calibri"/>
              </a:rPr>
              <a:t> </a:t>
            </a:r>
            <a:r>
              <a:rPr lang="en-US" sz="2400" err="1">
                <a:latin typeface="Calibri"/>
                <a:cs typeface="Calibri"/>
              </a:rPr>
              <a:t>tự</a:t>
            </a:r>
            <a:r>
              <a:rPr lang="en-US" sz="2400">
                <a:latin typeface="Calibri"/>
                <a:cs typeface="Calibri"/>
              </a:rPr>
              <a:t> </a:t>
            </a:r>
            <a:r>
              <a:rPr lang="en-US" sz="2400" err="1">
                <a:latin typeface="Calibri"/>
                <a:cs typeface="Calibri"/>
              </a:rPr>
              <a:t>động</a:t>
            </a:r>
            <a:r>
              <a:rPr lang="en-US" sz="2400">
                <a:latin typeface="Calibri"/>
                <a:cs typeface="Calibri"/>
              </a:rPr>
              <a:t> </a:t>
            </a:r>
            <a:r>
              <a:rPr lang="en-US" sz="2400" err="1">
                <a:latin typeface="Calibri"/>
                <a:cs typeface="Calibri"/>
              </a:rPr>
              <a:t>hóa</a:t>
            </a:r>
            <a:r>
              <a:rPr lang="en-US" sz="2400">
                <a:latin typeface="Calibri"/>
                <a:cs typeface="Calibri"/>
              </a:rPr>
              <a:t> </a:t>
            </a:r>
            <a:r>
              <a:rPr lang="en-US" sz="2400" err="1">
                <a:latin typeface="Calibri"/>
                <a:cs typeface="Calibri"/>
              </a:rPr>
              <a:t>công</a:t>
            </a:r>
            <a:r>
              <a:rPr lang="en-US" sz="2400">
                <a:latin typeface="Calibri"/>
                <a:cs typeface="Calibri"/>
              </a:rPr>
              <a:t> </a:t>
            </a:r>
            <a:r>
              <a:rPr lang="en-US" sz="2400" err="1">
                <a:latin typeface="Calibri"/>
                <a:cs typeface="Calibri"/>
              </a:rPr>
              <a:t>việc</a:t>
            </a:r>
            <a:r>
              <a:rPr lang="en-US" sz="2400">
                <a:latin typeface="Calibri"/>
                <a:cs typeface="Calibri"/>
              </a:rPr>
              <a:t> </a:t>
            </a:r>
            <a:r>
              <a:rPr lang="en-US" sz="2400" err="1">
                <a:latin typeface="Calibri"/>
                <a:cs typeface="Calibri"/>
              </a:rPr>
              <a:t>này</a:t>
            </a:r>
            <a:r>
              <a:rPr lang="en-US" sz="2400">
                <a:latin typeface="Calibri"/>
                <a:cs typeface="Calibri"/>
              </a:rPr>
              <a:t>. </a:t>
            </a:r>
            <a:endParaRPr lang="en-US" sz="240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1F660FA4-475E-7DAB-D976-EB4EED65B89F}"/>
              </a:ext>
            </a:extLst>
          </p:cNvPr>
          <p:cNvSpPr>
            <a:spLocks noGrp="1"/>
          </p:cNvSpPr>
          <p:nvPr>
            <p:ph type="title"/>
          </p:nvPr>
        </p:nvSpPr>
        <p:spPr>
          <a:xfrm>
            <a:off x="459587" y="333463"/>
            <a:ext cx="4249420" cy="574040"/>
          </a:xfrm>
        </p:spPr>
        <p:txBody>
          <a:bodyPr/>
          <a:lstStyle/>
          <a:p>
            <a:r>
              <a:rPr lang="en-US" sz="3600" err="1">
                <a:latin typeface="Calibri" panose="020F0502020204030204" pitchFamily="34" charset="0"/>
                <a:cs typeface="Calibri" panose="020F0502020204030204" pitchFamily="34" charset="0"/>
              </a:rPr>
              <a:t>Xác</a:t>
            </a:r>
            <a:r>
              <a:rPr lang="en-US" sz="3600">
                <a:latin typeface="Calibri" panose="020F0502020204030204" pitchFamily="34" charset="0"/>
                <a:cs typeface="Calibri" panose="020F0502020204030204" pitchFamily="34" charset="0"/>
              </a:rPr>
              <a:t> </a:t>
            </a:r>
            <a:r>
              <a:rPr lang="en-US" sz="3600" err="1">
                <a:latin typeface="Calibri" panose="020F0502020204030204" pitchFamily="34" charset="0"/>
                <a:cs typeface="Calibri" panose="020F0502020204030204" pitchFamily="34" charset="0"/>
              </a:rPr>
              <a:t>định</a:t>
            </a:r>
            <a:r>
              <a:rPr lang="en-US" sz="3600">
                <a:latin typeface="Calibri" panose="020F0502020204030204" pitchFamily="34" charset="0"/>
                <a:cs typeface="Calibri" panose="020F0502020204030204" pitchFamily="34" charset="0"/>
              </a:rPr>
              <a:t> </a:t>
            </a:r>
            <a:r>
              <a:rPr lang="en-US" sz="3600" err="1">
                <a:latin typeface="Calibri" panose="020F0502020204030204" pitchFamily="34" charset="0"/>
                <a:cs typeface="Calibri" panose="020F0502020204030204" pitchFamily="34" charset="0"/>
              </a:rPr>
              <a:t>bài</a:t>
            </a:r>
            <a:r>
              <a:rPr lang="en-US" sz="3600">
                <a:latin typeface="Calibri" panose="020F0502020204030204" pitchFamily="34" charset="0"/>
                <a:cs typeface="Calibri" panose="020F0502020204030204" pitchFamily="34" charset="0"/>
              </a:rPr>
              <a:t> </a:t>
            </a:r>
            <a:r>
              <a:rPr lang="en-US" sz="3600" err="1">
                <a:latin typeface="Calibri" panose="020F0502020204030204" pitchFamily="34" charset="0"/>
                <a:cs typeface="Calibri" panose="020F0502020204030204" pitchFamily="34" charset="0"/>
              </a:rPr>
              <a:t>toán</a:t>
            </a:r>
            <a:endParaRPr lang="en-US"/>
          </a:p>
        </p:txBody>
      </p:sp>
      <p:pic>
        <p:nvPicPr>
          <p:cNvPr id="29" name="Hình ảnh 8" descr="Ảnh có chứa văn bản&#10;&#10;Mô tả được tạo tự động">
            <a:extLst>
              <a:ext uri="{FF2B5EF4-FFF2-40B4-BE49-F238E27FC236}">
                <a16:creationId xmlns:a16="http://schemas.microsoft.com/office/drawing/2014/main" id="{B2B1B52D-D510-48CE-24BE-487E66704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270" y="1577340"/>
            <a:ext cx="3315500" cy="4526280"/>
          </a:xfrm>
          <a:prstGeom prst="rect">
            <a:avLst/>
          </a:prstGeom>
          <a:noFill/>
        </p:spPr>
      </p:pic>
      <p:sp>
        <p:nvSpPr>
          <p:cNvPr id="36" name="Content Placeholder 3">
            <a:extLst>
              <a:ext uri="{FF2B5EF4-FFF2-40B4-BE49-F238E27FC236}">
                <a16:creationId xmlns:a16="http://schemas.microsoft.com/office/drawing/2014/main" id="{32D31410-2860-E12D-D1A7-9249A10DA45B}"/>
              </a:ext>
            </a:extLst>
          </p:cNvPr>
          <p:cNvSpPr>
            <a:spLocks noGrp="1"/>
          </p:cNvSpPr>
          <p:nvPr>
            <p:ph sz="half" idx="3"/>
          </p:nvPr>
        </p:nvSpPr>
        <p:spPr>
          <a:xfrm>
            <a:off x="4709160" y="1577340"/>
            <a:ext cx="3977640" cy="2954655"/>
          </a:xfrm>
        </p:spPr>
        <p:txBody>
          <a:bodyPr/>
          <a:lstStyle/>
          <a:p>
            <a:pPr marL="0" indent="0">
              <a:buNone/>
            </a:pPr>
            <a:r>
              <a:rPr lang="en-US" sz="2400" b="1">
                <a:latin typeface="Calibri" panose="020F0502020204030204" pitchFamily="34" charset="0"/>
                <a:cs typeface="Calibri" panose="020F0502020204030204" pitchFamily="34" charset="0"/>
              </a:rPr>
              <a:t>Bài toán phân loại</a:t>
            </a:r>
          </a:p>
          <a:p>
            <a:pPr marL="0" indent="0">
              <a:buNone/>
            </a:pPr>
            <a:endParaRPr lang="en-US" sz="2400" b="1">
              <a:latin typeface="Calibri" panose="020F0502020204030204" pitchFamily="34" charset="0"/>
              <a:cs typeface="Calibri" panose="020F0502020204030204" pitchFamily="34" charset="0"/>
            </a:endParaRPr>
          </a:p>
          <a:p>
            <a:r>
              <a:rPr lang="en-US" sz="2400" err="1">
                <a:latin typeface="Calibri" panose="020F0502020204030204" pitchFamily="34" charset="0"/>
                <a:cs typeface="Calibri" panose="020F0502020204030204" pitchFamily="34" charset="0"/>
              </a:rPr>
              <a:t>Đầu</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vào</a:t>
            </a:r>
            <a:r>
              <a:rPr lang="en-US" sz="2400">
                <a:latin typeface="Calibri" panose="020F0502020204030204" pitchFamily="34" charset="0"/>
                <a:cs typeface="Calibri" panose="020F0502020204030204" pitchFamily="34" charset="0"/>
              </a:rPr>
              <a:t>: Nội dung tin tức.</a:t>
            </a:r>
          </a:p>
          <a:p>
            <a:r>
              <a:rPr lang="en-US" sz="2400" err="1">
                <a:latin typeface="Calibri" panose="020F0502020204030204" pitchFamily="34" charset="0"/>
                <a:cs typeface="Calibri" panose="020F0502020204030204" pitchFamily="34" charset="0"/>
              </a:rPr>
              <a:t>Đầu</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ra</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Chủ</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đề</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của</a:t>
            </a:r>
            <a:r>
              <a:rPr lang="en-US" sz="2400">
                <a:latin typeface="Calibri" panose="020F0502020204030204" pitchFamily="34" charset="0"/>
                <a:cs typeface="Calibri" panose="020F0502020204030204" pitchFamily="34" charset="0"/>
              </a:rPr>
              <a:t> tin </a:t>
            </a:r>
            <a:r>
              <a:rPr lang="en-US" sz="2400" err="1">
                <a:latin typeface="Calibri" panose="020F0502020204030204" pitchFamily="34" charset="0"/>
                <a:cs typeface="Calibri" panose="020F0502020204030204" pitchFamily="34" charset="0"/>
              </a:rPr>
              <a:t>tức</a:t>
            </a:r>
            <a:r>
              <a:rPr lang="en-US" sz="2400">
                <a:latin typeface="Calibri" panose="020F0502020204030204" pitchFamily="34" charset="0"/>
                <a:cs typeface="Calibri" panose="020F0502020204030204" pitchFamily="34" charset="0"/>
              </a:rPr>
              <a:t> đó.</a:t>
            </a:r>
          </a:p>
          <a:p>
            <a:r>
              <a:rPr lang="en-US" sz="2400" err="1">
                <a:latin typeface="Calibri" panose="020F0502020204030204" pitchFamily="34" charset="0"/>
                <a:cs typeface="Calibri" panose="020F0502020204030204" pitchFamily="34" charset="0"/>
              </a:rPr>
              <a:t>Nhiệm</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vụ</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Dựa</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trên</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phần</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nội</a:t>
            </a:r>
            <a:r>
              <a:rPr lang="en-US" sz="2400">
                <a:latin typeface="Calibri" panose="020F0502020204030204" pitchFamily="34" charset="0"/>
                <a:cs typeface="Calibri" panose="020F0502020204030204" pitchFamily="34" charset="0"/>
              </a:rPr>
              <a:t> dung </a:t>
            </a:r>
            <a:r>
              <a:rPr lang="en-US" sz="2400" err="1">
                <a:latin typeface="Calibri" panose="020F0502020204030204" pitchFamily="34" charset="0"/>
                <a:cs typeface="Calibri" panose="020F0502020204030204" pitchFamily="34" charset="0"/>
              </a:rPr>
              <a:t>để</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dự</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đoán</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chủ</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đề</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của</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văn</a:t>
            </a:r>
            <a:r>
              <a:rPr lang="en-US" sz="2400">
                <a:latin typeface="Calibri" panose="020F0502020204030204" pitchFamily="34" charset="0"/>
                <a:cs typeface="Calibri" panose="020F0502020204030204" pitchFamily="34" charset="0"/>
              </a:rPr>
              <a:t> bản.</a:t>
            </a:r>
          </a:p>
          <a:p>
            <a:endParaRPr lang="en-US"/>
          </a:p>
        </p:txBody>
      </p:sp>
      <p:pic>
        <p:nvPicPr>
          <p:cNvPr id="30" name="object 4">
            <a:extLst>
              <a:ext uri="{FF2B5EF4-FFF2-40B4-BE49-F238E27FC236}">
                <a16:creationId xmlns:a16="http://schemas.microsoft.com/office/drawing/2014/main" id="{0E234D22-B34B-CBED-E9E7-C4A817180E14}"/>
              </a:ext>
            </a:extLst>
          </p:cNvPr>
          <p:cNvPicPr/>
          <p:nvPr/>
        </p:nvPicPr>
        <p:blipFill>
          <a:blip r:embed="rId3" cstate="print"/>
          <a:stretch>
            <a:fillRect/>
          </a:stretch>
        </p:blipFill>
        <p:spPr>
          <a:xfrm>
            <a:off x="266007" y="6075554"/>
            <a:ext cx="8645236" cy="5296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Thu </a:t>
            </a:r>
            <a:r>
              <a:rPr lang="en-US" err="1">
                <a:latin typeface="Calibri" panose="020F0502020204030204" pitchFamily="34" charset="0"/>
                <a:cs typeface="Calibri" panose="020F0502020204030204" pitchFamily="34" charset="0"/>
              </a:rPr>
              <a:t>thập</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dữ</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liệu</a:t>
            </a:r>
            <a:endParaRPr lang="en-US">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normAutofit/>
          </a:bodyPr>
          <a:lstStyle/>
          <a:p>
            <a:pPr algn="ctr"/>
            <a:r>
              <a:rPr lang="en-US" sz="7200">
                <a:latin typeface="Calibri" panose="020F0502020204030204" pitchFamily="34" charset="0"/>
                <a:cs typeface="Calibri" panose="020F0502020204030204" pitchFamily="34" charset="0"/>
              </a:rPr>
              <a:t>2</a:t>
            </a:r>
          </a:p>
        </p:txBody>
      </p:sp>
      <p:pic>
        <p:nvPicPr>
          <p:cNvPr id="5" name="object 4">
            <a:extLst>
              <a:ext uri="{FF2B5EF4-FFF2-40B4-BE49-F238E27FC236}">
                <a16:creationId xmlns:a16="http://schemas.microsoft.com/office/drawing/2014/main" id="{7FB9FEB9-9B5A-F91A-C7A6-703F8C015EA3}"/>
              </a:ext>
            </a:extLst>
          </p:cNvPr>
          <p:cNvPicPr/>
          <p:nvPr/>
        </p:nvPicPr>
        <p:blipFill>
          <a:blip r:embed="rId3" cstate="print"/>
          <a:stretch>
            <a:fillRect/>
          </a:stretch>
        </p:blipFill>
        <p:spPr>
          <a:xfrm>
            <a:off x="266007" y="6075554"/>
            <a:ext cx="8645236" cy="529615"/>
          </a:xfrm>
          <a:prstGeom prst="rect">
            <a:avLst/>
          </a:prstGeom>
        </p:spPr>
      </p:pic>
    </p:spTree>
    <p:extLst>
      <p:ext uri="{BB962C8B-B14F-4D97-AF65-F5344CB8AC3E}">
        <p14:creationId xmlns:p14="http://schemas.microsoft.com/office/powerpoint/2010/main" val="1220058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B599C9-D73C-5A79-8EFF-9EC8B397AF61}"/>
              </a:ext>
            </a:extLst>
          </p:cNvPr>
          <p:cNvSpPr>
            <a:spLocks noGrp="1"/>
          </p:cNvSpPr>
          <p:nvPr>
            <p:ph type="title"/>
          </p:nvPr>
        </p:nvSpPr>
        <p:spPr/>
        <p:txBody>
          <a:bodyPr/>
          <a:lstStyle/>
          <a:p>
            <a:r>
              <a:rPr lang="en-US" err="1">
                <a:latin typeface="Calibri" panose="020F0502020204030204" pitchFamily="34" charset="0"/>
                <a:cs typeface="Calibri" panose="020F0502020204030204" pitchFamily="34" charset="0"/>
              </a:rPr>
              <a:t>Nguồn</a:t>
            </a:r>
            <a:r>
              <a:rPr lang="en-US"/>
              <a:t> </a:t>
            </a:r>
            <a:r>
              <a:rPr lang="en-US" err="1"/>
              <a:t>dữ</a:t>
            </a:r>
            <a:r>
              <a:rPr lang="en-US"/>
              <a:t> </a:t>
            </a:r>
            <a:r>
              <a:rPr lang="en-US" err="1"/>
              <a:t>liệu</a:t>
            </a:r>
            <a:endParaRPr lang="en-US"/>
          </a:p>
        </p:txBody>
      </p:sp>
      <p:sp>
        <p:nvSpPr>
          <p:cNvPr id="7" name="Content Placeholder 2">
            <a:extLst>
              <a:ext uri="{FF2B5EF4-FFF2-40B4-BE49-F238E27FC236}">
                <a16:creationId xmlns:a16="http://schemas.microsoft.com/office/drawing/2014/main" id="{02DD750E-CC2D-B2FE-9FCD-791A74C09060}"/>
              </a:ext>
            </a:extLst>
          </p:cNvPr>
          <p:cNvSpPr>
            <a:spLocks noGrp="1"/>
          </p:cNvSpPr>
          <p:nvPr>
            <p:ph idx="1"/>
          </p:nvPr>
        </p:nvSpPr>
        <p:spPr>
          <a:xfrm>
            <a:off x="846667" y="5117935"/>
            <a:ext cx="7543800" cy="685800"/>
          </a:xfrm>
        </p:spPr>
        <p:txBody>
          <a:bodyPr>
            <a:noAutofit/>
          </a:bodyPr>
          <a:lstStyle/>
          <a:p>
            <a:pPr marL="214313" indent="-214313">
              <a:buFont typeface="Arial" panose="020B0604020202020204" pitchFamily="34" charset="0"/>
              <a:buChar char="•"/>
            </a:pPr>
            <a:r>
              <a:rPr lang="en-US">
                <a:latin typeface="Calibri" panose="020F0502020204030204" pitchFamily="34" charset="0"/>
                <a:cs typeface="Calibri" panose="020F0502020204030204" pitchFamily="34" charset="0"/>
              </a:rPr>
              <a:t>Kích thước: 30 000 datapoints gồm nội dung và nhãn</a:t>
            </a:r>
          </a:p>
          <a:p>
            <a:pPr marL="214313" indent="-214313">
              <a:buFont typeface="Arial" panose="020B0604020202020204" pitchFamily="34" charset="0"/>
              <a:buChar char="•"/>
            </a:pPr>
            <a:r>
              <a:rPr lang="en-US">
                <a:latin typeface="Calibri" panose="020F0502020204030204" pitchFamily="34" charset="0"/>
                <a:cs typeface="Calibri" panose="020F0502020204030204" pitchFamily="34" charset="0"/>
              </a:rPr>
              <a:t>Nhãn: Gồm 30 nhãn khác nhau như Am nhac, Bong da, …</a:t>
            </a:r>
          </a:p>
        </p:txBody>
      </p:sp>
      <p:pic>
        <p:nvPicPr>
          <p:cNvPr id="3" name="object 4">
            <a:extLst>
              <a:ext uri="{FF2B5EF4-FFF2-40B4-BE49-F238E27FC236}">
                <a16:creationId xmlns:a16="http://schemas.microsoft.com/office/drawing/2014/main" id="{7CA4C85C-3BEF-2BD4-BF30-822A4B4731C9}"/>
              </a:ext>
            </a:extLst>
          </p:cNvPr>
          <p:cNvPicPr/>
          <p:nvPr/>
        </p:nvPicPr>
        <p:blipFill>
          <a:blip r:embed="rId3" cstate="print"/>
          <a:stretch>
            <a:fillRect/>
          </a:stretch>
        </p:blipFill>
        <p:spPr>
          <a:xfrm>
            <a:off x="249382" y="6091542"/>
            <a:ext cx="8645236" cy="529615"/>
          </a:xfrm>
          <a:prstGeom prst="rect">
            <a:avLst/>
          </a:prstGeom>
        </p:spPr>
      </p:pic>
      <p:sp>
        <p:nvSpPr>
          <p:cNvPr id="5" name="TextBox 4">
            <a:extLst>
              <a:ext uri="{FF2B5EF4-FFF2-40B4-BE49-F238E27FC236}">
                <a16:creationId xmlns:a16="http://schemas.microsoft.com/office/drawing/2014/main" id="{9EFBD616-15C4-8495-160B-DA84EC8FBFC7}"/>
              </a:ext>
            </a:extLst>
          </p:cNvPr>
          <p:cNvSpPr txBox="1"/>
          <p:nvPr/>
        </p:nvSpPr>
        <p:spPr>
          <a:xfrm>
            <a:off x="541867" y="1812389"/>
            <a:ext cx="3810000" cy="1200329"/>
          </a:xfrm>
          <a:prstGeom prst="rect">
            <a:avLst/>
          </a:prstGeom>
          <a:noFill/>
        </p:spPr>
        <p:txBody>
          <a:bodyPr wrap="square" rtlCol="0">
            <a:spAutoFit/>
          </a:bodyPr>
          <a:lstStyle/>
          <a:p>
            <a:r>
              <a:rPr lang="en-US" sz="1800">
                <a:latin typeface="Calibri" panose="020F0502020204030204" pitchFamily="34" charset="0"/>
                <a:cs typeface="Calibri" panose="020F0502020204030204" pitchFamily="34" charset="0"/>
                <a:hlinkClick r:id="rId4"/>
              </a:rPr>
              <a:t>https://github.com/duyvuleo/VNTC</a:t>
            </a:r>
            <a:endParaRPr lang="en-US" sz="1800">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27 000 datapoints</a:t>
            </a:r>
          </a:p>
          <a:p>
            <a:r>
              <a:rPr lang="en-US">
                <a:latin typeface="Calibri" panose="020F0502020204030204" pitchFamily="34" charset="0"/>
                <a:cs typeface="Calibri" panose="020F0502020204030204" pitchFamily="34" charset="0"/>
              </a:rPr>
              <a:t>Dữ liệu báo Việt Nam và nước ngoài </a:t>
            </a:r>
            <a:endParaRPr lang="en-US"/>
          </a:p>
        </p:txBody>
      </p:sp>
      <p:sp>
        <p:nvSpPr>
          <p:cNvPr id="6" name="TextBox 5">
            <a:extLst>
              <a:ext uri="{FF2B5EF4-FFF2-40B4-BE49-F238E27FC236}">
                <a16:creationId xmlns:a16="http://schemas.microsoft.com/office/drawing/2014/main" id="{6A95C183-09F2-56EB-2299-062EDA2A3D00}"/>
              </a:ext>
            </a:extLst>
          </p:cNvPr>
          <p:cNvSpPr txBox="1"/>
          <p:nvPr/>
        </p:nvSpPr>
        <p:spPr>
          <a:xfrm>
            <a:off x="4775202" y="1812389"/>
            <a:ext cx="4185611" cy="1200329"/>
          </a:xfrm>
          <a:prstGeom prst="rect">
            <a:avLst/>
          </a:prstGeom>
          <a:noFill/>
        </p:spPr>
        <p:txBody>
          <a:bodyPr wrap="square" rtlCol="0">
            <a:spAutoFit/>
          </a:bodyPr>
          <a:lstStyle/>
          <a:p>
            <a:r>
              <a:rPr lang="en-US"/>
              <a:t>Dữ liệu thu thập được từ báo mạng</a:t>
            </a:r>
          </a:p>
          <a:p>
            <a:endParaRPr lang="en-US"/>
          </a:p>
          <a:p>
            <a:r>
              <a:rPr lang="en-US"/>
              <a:t>5000 datapoints</a:t>
            </a:r>
          </a:p>
          <a:p>
            <a:r>
              <a:rPr lang="en-US"/>
              <a:t>Dữ liệu báo Việt Nam</a:t>
            </a:r>
          </a:p>
        </p:txBody>
      </p:sp>
      <p:cxnSp>
        <p:nvCxnSpPr>
          <p:cNvPr id="9" name="Straight Arrow Connector 8">
            <a:extLst>
              <a:ext uri="{FF2B5EF4-FFF2-40B4-BE49-F238E27FC236}">
                <a16:creationId xmlns:a16="http://schemas.microsoft.com/office/drawing/2014/main" id="{4D5B1C0D-1797-DAA1-2DB7-18FAF6F4CF02}"/>
              </a:ext>
            </a:extLst>
          </p:cNvPr>
          <p:cNvCxnSpPr>
            <a:stCxn id="5" idx="2"/>
            <a:endCxn id="7" idx="0"/>
          </p:cNvCxnSpPr>
          <p:nvPr/>
        </p:nvCxnSpPr>
        <p:spPr>
          <a:xfrm>
            <a:off x="2446867" y="3012718"/>
            <a:ext cx="2171700" cy="2105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0FEEB3-AA6B-1FCC-7FBF-248FBFB6EFC3}"/>
              </a:ext>
            </a:extLst>
          </p:cNvPr>
          <p:cNvCxnSpPr>
            <a:cxnSpLocks/>
            <a:stCxn id="6" idx="2"/>
            <a:endCxn id="7" idx="0"/>
          </p:cNvCxnSpPr>
          <p:nvPr/>
        </p:nvCxnSpPr>
        <p:spPr>
          <a:xfrm flipH="1">
            <a:off x="4618567" y="3012718"/>
            <a:ext cx="2249441" cy="2105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53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3301-2B17-44AD-8725-0506A9D8AF28}"/>
              </a:ext>
            </a:extLst>
          </p:cNvPr>
          <p:cNvSpPr>
            <a:spLocks noGrp="1"/>
          </p:cNvSpPr>
          <p:nvPr>
            <p:ph type="title"/>
          </p:nvPr>
        </p:nvSpPr>
        <p:spPr>
          <a:xfrm>
            <a:off x="6788728" y="1666494"/>
            <a:ext cx="1728908" cy="1152144"/>
          </a:xfrm>
        </p:spPr>
        <p:txBody>
          <a:bodyPr/>
          <a:lstStyle/>
          <a:p>
            <a:r>
              <a:rPr lang="en-US">
                <a:latin typeface="Calibri" panose="020F0502020204030204" pitchFamily="34" charset="0"/>
                <a:cs typeface="Calibri" panose="020F0502020204030204" pitchFamily="34" charset="0"/>
              </a:rPr>
              <a:t>Dataset</a:t>
            </a:r>
          </a:p>
        </p:txBody>
      </p:sp>
      <p:pic>
        <p:nvPicPr>
          <p:cNvPr id="3" name="object 4">
            <a:extLst>
              <a:ext uri="{FF2B5EF4-FFF2-40B4-BE49-F238E27FC236}">
                <a16:creationId xmlns:a16="http://schemas.microsoft.com/office/drawing/2014/main" id="{AC521331-2DDA-F3CA-4279-476DD8F69534}"/>
              </a:ext>
            </a:extLst>
          </p:cNvPr>
          <p:cNvPicPr/>
          <p:nvPr/>
        </p:nvPicPr>
        <p:blipFill>
          <a:blip r:embed="rId3" cstate="print"/>
          <a:stretch>
            <a:fillRect/>
          </a:stretch>
        </p:blipFill>
        <p:spPr>
          <a:xfrm>
            <a:off x="266007" y="6075554"/>
            <a:ext cx="8645236" cy="529615"/>
          </a:xfrm>
          <a:prstGeom prst="rect">
            <a:avLst/>
          </a:prstGeom>
        </p:spPr>
      </p:pic>
      <p:pic>
        <p:nvPicPr>
          <p:cNvPr id="11" name="Picture 10">
            <a:extLst>
              <a:ext uri="{FF2B5EF4-FFF2-40B4-BE49-F238E27FC236}">
                <a16:creationId xmlns:a16="http://schemas.microsoft.com/office/drawing/2014/main" id="{D1E423C6-75A6-DE41-A93A-9E1F9089AFC8}"/>
              </a:ext>
            </a:extLst>
          </p:cNvPr>
          <p:cNvPicPr>
            <a:picLocks noChangeAspect="1"/>
          </p:cNvPicPr>
          <p:nvPr/>
        </p:nvPicPr>
        <p:blipFill>
          <a:blip r:embed="rId4"/>
          <a:stretch>
            <a:fillRect/>
          </a:stretch>
        </p:blipFill>
        <p:spPr>
          <a:xfrm>
            <a:off x="266007" y="145212"/>
            <a:ext cx="5486400" cy="5913408"/>
          </a:xfrm>
          <a:prstGeom prst="rect">
            <a:avLst/>
          </a:prstGeom>
        </p:spPr>
      </p:pic>
    </p:spTree>
    <p:extLst>
      <p:ext uri="{BB962C8B-B14F-4D97-AF65-F5344CB8AC3E}">
        <p14:creationId xmlns:p14="http://schemas.microsoft.com/office/powerpoint/2010/main" val="137764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9562C5D-37AE-F483-40FE-53F0D5D8A464}"/>
              </a:ext>
            </a:extLst>
          </p:cNvPr>
          <p:cNvSpPr>
            <a:spLocks noGrp="1"/>
          </p:cNvSpPr>
          <p:nvPr>
            <p:ph type="pic" sz="quarter" idx="13"/>
          </p:nvPr>
        </p:nvSpPr>
        <p:spPr/>
      </p:sp>
      <p:pic>
        <p:nvPicPr>
          <p:cNvPr id="12" name="Picture 11">
            <a:extLst>
              <a:ext uri="{FF2B5EF4-FFF2-40B4-BE49-F238E27FC236}">
                <a16:creationId xmlns:a16="http://schemas.microsoft.com/office/drawing/2014/main" id="{507F5CE7-DEA0-5B16-0252-561071A85BE6}"/>
              </a:ext>
            </a:extLst>
          </p:cNvPr>
          <p:cNvPicPr>
            <a:picLocks noChangeAspect="1"/>
          </p:cNvPicPr>
          <p:nvPr/>
        </p:nvPicPr>
        <p:blipFill>
          <a:blip r:embed="rId2"/>
          <a:stretch>
            <a:fillRect/>
          </a:stretch>
        </p:blipFill>
        <p:spPr>
          <a:xfrm>
            <a:off x="0" y="370702"/>
            <a:ext cx="9144000" cy="6116595"/>
          </a:xfrm>
          <a:prstGeom prst="rect">
            <a:avLst/>
          </a:prstGeom>
        </p:spPr>
      </p:pic>
    </p:spTree>
    <p:extLst>
      <p:ext uri="{BB962C8B-B14F-4D97-AF65-F5344CB8AC3E}">
        <p14:creationId xmlns:p14="http://schemas.microsoft.com/office/powerpoint/2010/main" val="40392168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30</Slides>
  <Notes>20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Bài toán</vt:lpstr>
      <vt:lpstr>Đặt vấn đề</vt:lpstr>
      <vt:lpstr>Xác định bài toán</vt:lpstr>
      <vt:lpstr>Thu thập dữ liệu</vt:lpstr>
      <vt:lpstr>Nguồn dữ liệu</vt:lpstr>
      <vt:lpstr>Dataset</vt:lpstr>
      <vt:lpstr>PowerPoint Presentation</vt:lpstr>
      <vt:lpstr>Tiền xử lý dữ liệu</vt:lpstr>
      <vt:lpstr>Tiền xử lý dữ liệu</vt:lpstr>
      <vt:lpstr>Xóa stopwords</vt:lpstr>
      <vt:lpstr>Văn bản trước khi xử lý</vt:lpstr>
      <vt:lpstr>Văn bản sau khi xử lý</vt:lpstr>
      <vt:lpstr>Phân tích dữ liệu</vt:lpstr>
      <vt:lpstr>Ảnh hưởng của tiền xử lý</vt:lpstr>
      <vt:lpstr>PowerPoint Presentation</vt:lpstr>
      <vt:lpstr>PowerPoint Presentation</vt:lpstr>
      <vt:lpstr>Phân bố  dữ liệu giữa các nhãn</vt:lpstr>
      <vt:lpstr>PowerPoint Presentation</vt:lpstr>
      <vt:lpstr>Giải quyết bài toán</vt:lpstr>
      <vt:lpstr>Kịch bản đánh giá</vt:lpstr>
      <vt:lpstr>Bộ trích chọn đặc trưng</vt:lpstr>
      <vt:lpstr>Bộ trích chọn đặc trưng</vt:lpstr>
      <vt:lpstr>Đánh giá bộ trích chọn</vt:lpstr>
      <vt:lpstr>Các thuật toán học máy đề xuất cho mô hình</vt:lpstr>
      <vt:lpstr>Các thuật toán học máy đề xuất cho mô hình</vt:lpstr>
      <vt:lpstr>Các thuật toán học máy đề xuất cho mô hình</vt:lpstr>
      <vt:lpstr>Các thuật toán học máy đề xuất cho mô hình</vt:lpstr>
      <vt:lpstr>Các thuật toán học máy đề xuất cho mô hình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created xsi:type="dcterms:W3CDTF">2023-04-13T05:57:21Z</dcterms:created>
  <dcterms:modified xsi:type="dcterms:W3CDTF">2023-06-06T10:15:58Z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2023-04-13T00:00:00Z</vt:filetime>
  </property>
  <property fmtid="{D5CDD505-2E9C-101B-9397-08002B2CF9AE}" pid="3" name="LastSaved">
    <vt:filetime>2023-04-13T00:00:00Z</vt:filetime>
  </property>
</Properties>
</file>